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394" r:id="rId2"/>
    <p:sldId id="460" r:id="rId3"/>
    <p:sldId id="486" r:id="rId4"/>
    <p:sldId id="461" r:id="rId5"/>
    <p:sldId id="413" r:id="rId6"/>
    <p:sldId id="414" r:id="rId7"/>
    <p:sldId id="462" r:id="rId8"/>
    <p:sldId id="415" r:id="rId9"/>
    <p:sldId id="444" r:id="rId10"/>
    <p:sldId id="416" r:id="rId11"/>
    <p:sldId id="422" r:id="rId12"/>
    <p:sldId id="421" r:id="rId13"/>
    <p:sldId id="466" r:id="rId14"/>
    <p:sldId id="427" r:id="rId15"/>
    <p:sldId id="345" r:id="rId16"/>
    <p:sldId id="344" r:id="rId17"/>
    <p:sldId id="431" r:id="rId18"/>
    <p:sldId id="430" r:id="rId19"/>
    <p:sldId id="478" r:id="rId20"/>
    <p:sldId id="436" r:id="rId21"/>
    <p:sldId id="474" r:id="rId22"/>
    <p:sldId id="411" r:id="rId23"/>
    <p:sldId id="445" r:id="rId24"/>
    <p:sldId id="456" r:id="rId25"/>
    <p:sldId id="341" r:id="rId26"/>
    <p:sldId id="434" r:id="rId27"/>
    <p:sldId id="336" r:id="rId28"/>
    <p:sldId id="440" r:id="rId29"/>
    <p:sldId id="429" r:id="rId30"/>
    <p:sldId id="433" r:id="rId31"/>
    <p:sldId id="485" r:id="rId32"/>
    <p:sldId id="483" r:id="rId33"/>
    <p:sldId id="482" r:id="rId34"/>
    <p:sldId id="481" r:id="rId35"/>
    <p:sldId id="402" r:id="rId36"/>
    <p:sldId id="403" r:id="rId37"/>
    <p:sldId id="438" r:id="rId38"/>
    <p:sldId id="451" r:id="rId39"/>
    <p:sldId id="454" r:id="rId40"/>
    <p:sldId id="475" r:id="rId41"/>
    <p:sldId id="447" r:id="rId42"/>
    <p:sldId id="469" r:id="rId43"/>
    <p:sldId id="437" r:id="rId44"/>
    <p:sldId id="332" r:id="rId45"/>
    <p:sldId id="455" r:id="rId46"/>
    <p:sldId id="479" r:id="rId47"/>
    <p:sldId id="476" r:id="rId48"/>
    <p:sldId id="389" r:id="rId49"/>
    <p:sldId id="331" r:id="rId50"/>
    <p:sldId id="329" r:id="rId51"/>
    <p:sldId id="432" r:id="rId52"/>
    <p:sldId id="465" r:id="rId53"/>
    <p:sldId id="452" r:id="rId54"/>
    <p:sldId id="453" r:id="rId55"/>
    <p:sldId id="441" r:id="rId56"/>
    <p:sldId id="473" r:id="rId57"/>
    <p:sldId id="399" r:id="rId58"/>
    <p:sldId id="327" r:id="rId59"/>
    <p:sldId id="449" r:id="rId60"/>
    <p:sldId id="459" r:id="rId61"/>
    <p:sldId id="471" r:id="rId62"/>
    <p:sldId id="472" r:id="rId63"/>
    <p:sldId id="457" r:id="rId64"/>
    <p:sldId id="463" r:id="rId65"/>
    <p:sldId id="467" r:id="rId66"/>
    <p:sldId id="484" r:id="rId67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30A11-2DDB-E19A-9E2D-886032334E43}" v="40" dt="2025-01-26T12:46:27.870"/>
    <p1510:client id="{89C4F79F-EC6A-81DD-017A-544F9B96B30A}" v="2" dt="2025-01-26T12:25:22.205"/>
    <p1510:client id="{95BFC536-3DFD-E780-15EF-C2D8B5C0C217}" v="17" dt="2025-01-24T15:05:35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Stijl, licht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265" autoAdjust="0"/>
    <p:restoredTop sz="94517" autoAdjust="0"/>
  </p:normalViewPr>
  <p:slideViewPr>
    <p:cSldViewPr>
      <p:cViewPr varScale="1">
        <p:scale>
          <a:sx n="70" d="100"/>
          <a:sy n="70" d="100"/>
        </p:scale>
        <p:origin x="1229" y="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2" d="100"/>
        <a:sy n="102" d="100"/>
      </p:scale>
      <p:origin x="0" y="-919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653A7-8875-49EA-9E9B-D5CA917042B9}" type="datetimeFigureOut">
              <a:rPr lang="nl-NL" smtClean="0"/>
              <a:pPr/>
              <a:t>3-2-2025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6EEC2-A6A6-4F45-84F0-AE0E4E07E1C8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het opmaakprofiel van de modelondertitel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E3F82-AB14-42E3-A048-E379A41293B6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C9E3EF-2613-4DC3-AB07-31DFE7DB2DAE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1E7F0-A06F-4285-9F8C-8A23055943A7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2C9E-3182-4D75-A85D-C0BFFFE53F1B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EC863-67AC-479B-A991-3FCECD833C28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9C317-9149-46DD-98AB-109F799F0057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5456-CEDA-488F-853E-47AAD41498BC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2727-CCC7-4B43-B27A-92C4CE0867E4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5EB17-6CCD-4C9A-B3CE-D070DA3AC120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7540-CAE5-45BD-B306-32052F876B91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625DC-1846-4EEC-8FC1-69272B5EDEAA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  <p:transition spd="slow" advTm="7000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66762-FE48-4D8E-84D7-BD16499C6A0D}" type="datetime1">
              <a:rPr lang="nl-NL" smtClean="0"/>
              <a:pPr/>
              <a:t>3-2-2025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6F9C1-7D79-41B3-9370-943EBB3BCAA6}" type="slidenum">
              <a:rPr lang="nl-NL" smtClean="0"/>
              <a:pPr/>
              <a:t>‹nr.›</a:t>
            </a:fld>
            <a:endParaRPr lang="nl-N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7000">
    <p:circl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jpeg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9.jpeg"/><Relationship Id="rId5" Type="http://schemas.openxmlformats.org/officeDocument/2006/relationships/image" Target="../media/image48.jp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56.jpeg"/><Relationship Id="rId5" Type="http://schemas.openxmlformats.org/officeDocument/2006/relationships/image" Target="../media/image55.jpg"/><Relationship Id="rId4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76.jpg"/><Relationship Id="rId5" Type="http://schemas.openxmlformats.org/officeDocument/2006/relationships/image" Target="../media/image75.jpg"/><Relationship Id="rId4" Type="http://schemas.openxmlformats.org/officeDocument/2006/relationships/image" Target="../media/image7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81.jp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4" Type="http://schemas.openxmlformats.org/officeDocument/2006/relationships/image" Target="../media/image8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7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image" Target="../media/image92.jpg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99.jpeg"/><Relationship Id="rId4" Type="http://schemas.openxmlformats.org/officeDocument/2006/relationships/image" Target="../media/image9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6" Type="http://schemas.openxmlformats.org/officeDocument/2006/relationships/image" Target="../media/image103.jpeg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5" Type="http://schemas.openxmlformats.org/officeDocument/2006/relationships/image" Target="../media/image109.jpeg"/><Relationship Id="rId4" Type="http://schemas.openxmlformats.org/officeDocument/2006/relationships/image" Target="../media/image108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9.png"/><Relationship Id="rId4" Type="http://schemas.openxmlformats.org/officeDocument/2006/relationships/image" Target="../media/image11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7" Type="http://schemas.openxmlformats.org/officeDocument/2006/relationships/image" Target="../media/image1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6" Type="http://schemas.openxmlformats.org/officeDocument/2006/relationships/image" Target="../media/image135.jpeg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5" Type="http://schemas.openxmlformats.org/officeDocument/2006/relationships/image" Target="../media/image138.jpeg"/><Relationship Id="rId4" Type="http://schemas.openxmlformats.org/officeDocument/2006/relationships/image" Target="../media/image11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142.jpg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7" Type="http://schemas.openxmlformats.org/officeDocument/2006/relationships/image" Target="../media/image14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image" Target="../media/image146.jpg"/><Relationship Id="rId5" Type="http://schemas.openxmlformats.org/officeDocument/2006/relationships/image" Target="../media/image145.jpg"/><Relationship Id="rId4" Type="http://schemas.openxmlformats.org/officeDocument/2006/relationships/image" Target="../media/image14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image" Target="../media/image151.jpeg"/><Relationship Id="rId5" Type="http://schemas.openxmlformats.org/officeDocument/2006/relationships/image" Target="../media/image150.jpeg"/><Relationship Id="rId4" Type="http://schemas.openxmlformats.org/officeDocument/2006/relationships/image" Target="../media/image149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5" Type="http://schemas.openxmlformats.org/officeDocument/2006/relationships/image" Target="../media/image155.jpeg"/><Relationship Id="rId4" Type="http://schemas.openxmlformats.org/officeDocument/2006/relationships/image" Target="../media/image15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6" Type="http://schemas.openxmlformats.org/officeDocument/2006/relationships/image" Target="../media/image159.jpeg"/><Relationship Id="rId5" Type="http://schemas.openxmlformats.org/officeDocument/2006/relationships/image" Target="../media/image158.jpeg"/><Relationship Id="rId4" Type="http://schemas.openxmlformats.org/officeDocument/2006/relationships/image" Target="../media/image157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4" Type="http://schemas.openxmlformats.org/officeDocument/2006/relationships/image" Target="../media/image16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7" Type="http://schemas.openxmlformats.org/officeDocument/2006/relationships/image" Target="../media/image16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6" Type="http://schemas.openxmlformats.org/officeDocument/2006/relationships/image" Target="../media/image165.jpeg"/><Relationship Id="rId5" Type="http://schemas.openxmlformats.org/officeDocument/2006/relationships/image" Target="../media/image164.jpeg"/><Relationship Id="rId4" Type="http://schemas.openxmlformats.org/officeDocument/2006/relationships/image" Target="../media/image163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170.jpeg"/><Relationship Id="rId5" Type="http://schemas.openxmlformats.org/officeDocument/2006/relationships/image" Target="../media/image169.png"/><Relationship Id="rId4" Type="http://schemas.openxmlformats.org/officeDocument/2006/relationships/image" Target="../media/image168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5" Type="http://schemas.openxmlformats.org/officeDocument/2006/relationships/image" Target="../media/image173.jpg"/><Relationship Id="rId4" Type="http://schemas.openxmlformats.org/officeDocument/2006/relationships/image" Target="../media/image172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6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7" Type="http://schemas.openxmlformats.org/officeDocument/2006/relationships/image" Target="../media/image17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6" Type="http://schemas.openxmlformats.org/officeDocument/2006/relationships/image" Target="../media/image180.jpeg"/><Relationship Id="rId5" Type="http://schemas.openxmlformats.org/officeDocument/2006/relationships/image" Target="../media/image179.jpeg"/><Relationship Id="rId4" Type="http://schemas.openxmlformats.org/officeDocument/2006/relationships/image" Target="../media/image178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184.jpeg"/><Relationship Id="rId5" Type="http://schemas.openxmlformats.org/officeDocument/2006/relationships/image" Target="../media/image183.jpeg"/><Relationship Id="rId4" Type="http://schemas.openxmlformats.org/officeDocument/2006/relationships/image" Target="../media/image182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18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7" Type="http://schemas.openxmlformats.org/officeDocument/2006/relationships/image" Target="../media/image19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6" Type="http://schemas.openxmlformats.org/officeDocument/2006/relationships/image" Target="../media/image190.jpg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4" Type="http://schemas.openxmlformats.org/officeDocument/2006/relationships/image" Target="../media/image19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Relationship Id="rId5" Type="http://schemas.openxmlformats.org/officeDocument/2006/relationships/image" Target="../media/image196.jpeg"/><Relationship Id="rId4" Type="http://schemas.openxmlformats.org/officeDocument/2006/relationships/image" Target="../media/image195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2.jpeg"/><Relationship Id="rId3" Type="http://schemas.openxmlformats.org/officeDocument/2006/relationships/image" Target="../media/image197.jpeg"/><Relationship Id="rId7" Type="http://schemas.openxmlformats.org/officeDocument/2006/relationships/image" Target="../media/image20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Relationship Id="rId6" Type="http://schemas.openxmlformats.org/officeDocument/2006/relationships/image" Target="../media/image200.jpeg"/><Relationship Id="rId11" Type="http://schemas.openxmlformats.org/officeDocument/2006/relationships/image" Target="../media/image205.jpeg"/><Relationship Id="rId5" Type="http://schemas.openxmlformats.org/officeDocument/2006/relationships/image" Target="../media/image199.jpeg"/><Relationship Id="rId10" Type="http://schemas.openxmlformats.org/officeDocument/2006/relationships/image" Target="../media/image204.jpeg"/><Relationship Id="rId4" Type="http://schemas.openxmlformats.org/officeDocument/2006/relationships/image" Target="../media/image198.jpg"/><Relationship Id="rId9" Type="http://schemas.openxmlformats.org/officeDocument/2006/relationships/image" Target="../media/image203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4" Type="http://schemas.openxmlformats.org/officeDocument/2006/relationships/image" Target="../media/image208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4.jpeg"/><Relationship Id="rId3" Type="http://schemas.openxmlformats.org/officeDocument/2006/relationships/image" Target="../media/image209.jpeg"/><Relationship Id="rId7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212.jpeg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image" Target="../media/image218.jpeg"/><Relationship Id="rId4" Type="http://schemas.openxmlformats.org/officeDocument/2006/relationships/image" Target="../media/image217.jpe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3" name="Rechthoek 2"/>
          <p:cNvSpPr/>
          <p:nvPr/>
        </p:nvSpPr>
        <p:spPr>
          <a:xfrm>
            <a:off x="1619672" y="3645309"/>
            <a:ext cx="504056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nl-NL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Ons dorp</a:t>
            </a:r>
          </a:p>
          <a:p>
            <a:pPr algn="ctr"/>
            <a:r>
              <a:rPr lang="nl-NL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  Oterleek</a:t>
            </a:r>
            <a:endParaRPr lang="nl-N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A4A4E15-BE28-AAE6-370A-D9569CD2654E}"/>
              </a:ext>
            </a:extLst>
          </p:cNvPr>
          <p:cNvSpPr txBox="1"/>
          <p:nvPr/>
        </p:nvSpPr>
        <p:spPr>
          <a:xfrm>
            <a:off x="2286000" y="32443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nl-NL" dirty="0"/>
          </a:p>
        </p:txBody>
      </p:sp>
    </p:spTree>
  </p:cSld>
  <p:clrMapOvr>
    <a:masterClrMapping/>
  </p:clrMapOvr>
  <p:transition spd="slow" advTm="2040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74D36D0-5374-4A82-296A-9CFA48200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</a:t>
            </a:fld>
            <a:endParaRPr lang="nl-NL"/>
          </a:p>
        </p:txBody>
      </p:sp>
      <p:pic>
        <p:nvPicPr>
          <p:cNvPr id="4" name="Afbeelding 3" descr="Afbeelding met kaart, atlas, tekst&#10;&#10;Automatisch gegenereerde beschrijving">
            <a:extLst>
              <a:ext uri="{FF2B5EF4-FFF2-40B4-BE49-F238E27FC236}">
                <a16:creationId xmlns:a16="http://schemas.microsoft.com/office/drawing/2014/main" id="{7641A05E-08EB-0777-04B7-3539BE27F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052735"/>
            <a:ext cx="9327846" cy="492202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AA1C6B52-771E-8EEC-3354-662F7C8F2BF5}"/>
              </a:ext>
            </a:extLst>
          </p:cNvPr>
          <p:cNvSpPr txBox="1"/>
          <p:nvPr/>
        </p:nvSpPr>
        <p:spPr>
          <a:xfrm>
            <a:off x="457200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Kaart uit ca 1288</a:t>
            </a:r>
          </a:p>
        </p:txBody>
      </p:sp>
      <p:sp>
        <p:nvSpPr>
          <p:cNvPr id="3" name="Pijl: links 2">
            <a:extLst>
              <a:ext uri="{FF2B5EF4-FFF2-40B4-BE49-F238E27FC236}">
                <a16:creationId xmlns:a16="http://schemas.microsoft.com/office/drawing/2014/main" id="{6447863B-E823-67A5-BBE4-C3B9AB21A427}"/>
              </a:ext>
            </a:extLst>
          </p:cNvPr>
          <p:cNvSpPr/>
          <p:nvPr/>
        </p:nvSpPr>
        <p:spPr>
          <a:xfrm rot="18781854">
            <a:off x="4926101" y="620763"/>
            <a:ext cx="1440160" cy="750522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8267657"/>
      </p:ext>
    </p:extLst>
  </p:cSld>
  <p:clrMapOvr>
    <a:masterClrMapping/>
  </p:clrMapOvr>
  <p:transition spd="slow" advTm="3247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6356E92-EDA3-08A5-3623-4160BF991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</a:t>
            </a:fld>
            <a:endParaRPr lang="nl-NL"/>
          </a:p>
        </p:txBody>
      </p:sp>
      <p:pic>
        <p:nvPicPr>
          <p:cNvPr id="4" name="Afbeelding 3" descr="Afbeelding met buitenshuis, hemel, plant, boom&#10;&#10;Automatisch gegenereerde beschrijving">
            <a:extLst>
              <a:ext uri="{FF2B5EF4-FFF2-40B4-BE49-F238E27FC236}">
                <a16:creationId xmlns:a16="http://schemas.microsoft.com/office/drawing/2014/main" id="{AC8F0DE9-EED8-F85E-5A2C-262BBEA63A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81" y="2897900"/>
            <a:ext cx="5863136" cy="3816424"/>
          </a:xfrm>
          <a:prstGeom prst="rect">
            <a:avLst/>
          </a:prstGeom>
        </p:spPr>
      </p:pic>
      <p:pic>
        <p:nvPicPr>
          <p:cNvPr id="6" name="Afbeelding 5" descr="Afbeelding met buitenshuis, hemel, gras, windmolen&#10;&#10;Automatisch gegenereerde beschrijving">
            <a:extLst>
              <a:ext uri="{FF2B5EF4-FFF2-40B4-BE49-F238E27FC236}">
                <a16:creationId xmlns:a16="http://schemas.microsoft.com/office/drawing/2014/main" id="{5AB26C45-ABA2-8ACF-E80A-99797CE479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22" y="-120887"/>
            <a:ext cx="7668344" cy="4313444"/>
          </a:xfrm>
          <a:prstGeom prst="rect">
            <a:avLst/>
          </a:prstGeom>
        </p:spPr>
      </p:pic>
      <p:pic>
        <p:nvPicPr>
          <p:cNvPr id="7" name="Afbeelding 6" descr="Afbeelding met Luchtfotografie, boom, lucht, gras&#10;&#10;Automatisch gegenereerde beschrijving">
            <a:extLst>
              <a:ext uri="{FF2B5EF4-FFF2-40B4-BE49-F238E27FC236}">
                <a16:creationId xmlns:a16="http://schemas.microsoft.com/office/drawing/2014/main" id="{1EC648EA-98F0-CBDD-3DA8-4D9ACBB6C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48588" y="22639"/>
            <a:ext cx="4688320" cy="711663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F1D8B04-3C74-59DF-F6E4-DF439A1E0AD9}"/>
              </a:ext>
            </a:extLst>
          </p:cNvPr>
          <p:cNvSpPr txBox="1"/>
          <p:nvPr/>
        </p:nvSpPr>
        <p:spPr>
          <a:xfrm>
            <a:off x="6105525" y="6096000"/>
            <a:ext cx="27432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>
                <a:latin typeface="Book Antiqua"/>
              </a:rPr>
              <a:t>Huijgendijk​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8229849"/>
      </p:ext>
    </p:extLst>
  </p:cSld>
  <p:clrMapOvr>
    <a:masterClrMapping/>
  </p:clrMapOvr>
  <p:transition spd="slow" advTm="700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A0CC7-C138-AEB1-75E7-E6C5D88CC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670F8102-A4B2-AA69-A947-85291BB7A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</a:t>
            </a:fld>
            <a:endParaRPr lang="nl-NL"/>
          </a:p>
        </p:txBody>
      </p:sp>
      <p:pic>
        <p:nvPicPr>
          <p:cNvPr id="10" name="Afbeelding 9" descr="Afbeelding met buitenshuis, hemel, gebouw, water&#10;&#10;Automatisch gegenereerde beschrijving">
            <a:extLst>
              <a:ext uri="{FF2B5EF4-FFF2-40B4-BE49-F238E27FC236}">
                <a16:creationId xmlns:a16="http://schemas.microsoft.com/office/drawing/2014/main" id="{B365FB01-7330-7A4D-434E-A8E6B247F5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4" y="2202943"/>
            <a:ext cx="6782748" cy="441501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F20AFCF-BBB0-ACA4-9192-23496F66B614}"/>
              </a:ext>
            </a:extLst>
          </p:cNvPr>
          <p:cNvSpPr txBox="1"/>
          <p:nvPr/>
        </p:nvSpPr>
        <p:spPr>
          <a:xfrm>
            <a:off x="6553200" y="5699637"/>
            <a:ext cx="29873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Handelskade</a:t>
            </a:r>
          </a:p>
        </p:txBody>
      </p:sp>
      <p:pic>
        <p:nvPicPr>
          <p:cNvPr id="7" name="Afbeelding 6" descr="Afbeelding met buitenshuis, gebouw, weg, boom&#10;&#10;Automatisch gegenereerde beschrijving">
            <a:extLst>
              <a:ext uri="{FF2B5EF4-FFF2-40B4-BE49-F238E27FC236}">
                <a16:creationId xmlns:a16="http://schemas.microsoft.com/office/drawing/2014/main" id="{D3EA7F4C-05A3-FF70-8C5A-0978F0B181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042" y="1412776"/>
            <a:ext cx="5798301" cy="3774222"/>
          </a:xfrm>
          <a:prstGeom prst="rect">
            <a:avLst/>
          </a:prstGeom>
        </p:spPr>
      </p:pic>
      <p:pic>
        <p:nvPicPr>
          <p:cNvPr id="6" name="Afbeelding 5" descr="Afbeelding met buitenshuis, boom, plant, gebouw&#10;&#10;Automatisch gegenereerde beschrijving">
            <a:extLst>
              <a:ext uri="{FF2B5EF4-FFF2-40B4-BE49-F238E27FC236}">
                <a16:creationId xmlns:a16="http://schemas.microsoft.com/office/drawing/2014/main" id="{02FA4BB2-5611-469C-0D91-F27CDCEC1B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72383"/>
            <a:ext cx="5032296" cy="3774222"/>
          </a:xfrm>
          <a:prstGeom prst="rect">
            <a:avLst/>
          </a:prstGeom>
        </p:spPr>
      </p:pic>
      <p:pic>
        <p:nvPicPr>
          <p:cNvPr id="5" name="Afbeelding 4" descr="Afbeelding met buitenshuis, gebouw, huis, raam&#10;&#10;Automatisch gegenereerde beschrijving">
            <a:extLst>
              <a:ext uri="{FF2B5EF4-FFF2-40B4-BE49-F238E27FC236}">
                <a16:creationId xmlns:a16="http://schemas.microsoft.com/office/drawing/2014/main" id="{B6CDEEA7-E3D2-25E9-C1AC-99EC4D4C4AF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68" y="944994"/>
            <a:ext cx="5328232" cy="3996174"/>
          </a:xfrm>
          <a:prstGeom prst="rect">
            <a:avLst/>
          </a:prstGeom>
        </p:spPr>
      </p:pic>
      <p:pic>
        <p:nvPicPr>
          <p:cNvPr id="11" name="Afbeelding 10" descr="Afbeelding met buitenshuis, hemel, auto, voertuig&#10;&#10;Automatisch gegenereerde beschrijving">
            <a:extLst>
              <a:ext uri="{FF2B5EF4-FFF2-40B4-BE49-F238E27FC236}">
                <a16:creationId xmlns:a16="http://schemas.microsoft.com/office/drawing/2014/main" id="{37853FF3-C0EE-C882-41B1-AB095D09253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84" y="479083"/>
            <a:ext cx="6782748" cy="50870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6361067"/>
      </p:ext>
    </p:extLst>
  </p:cSld>
  <p:clrMapOvr>
    <a:masterClrMapping/>
  </p:clrMapOvr>
  <p:transition spd="med" advTm="16537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05B9521-D7C4-6F25-83EA-EE9DD87B5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4" name="Afbeelding 3" descr="Afbeelding met buitenshuis, hemel, windmolen&#10;&#10;Automatisch gegenereerde beschrijving">
            <a:extLst>
              <a:ext uri="{FF2B5EF4-FFF2-40B4-BE49-F238E27FC236}">
                <a16:creationId xmlns:a16="http://schemas.microsoft.com/office/drawing/2014/main" id="{8E2659D8-0687-4D1F-2BEF-6F11555B6B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066744"/>
            <a:ext cx="5641884" cy="3672408"/>
          </a:xfrm>
          <a:prstGeom prst="rect">
            <a:avLst/>
          </a:prstGeom>
        </p:spPr>
      </p:pic>
      <p:pic>
        <p:nvPicPr>
          <p:cNvPr id="6" name="Afbeelding 5" descr="Afbeelding met windmolen, buitenshuis, gebouw, hemel&#10;&#10;Automatisch gegenereerde beschrijving">
            <a:extLst>
              <a:ext uri="{FF2B5EF4-FFF2-40B4-BE49-F238E27FC236}">
                <a16:creationId xmlns:a16="http://schemas.microsoft.com/office/drawing/2014/main" id="{EF7A86D2-977D-7BD9-8A29-A1F0BB2735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43091"/>
            <a:ext cx="5641885" cy="367240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F8743C7-7DEB-DE3B-1058-0F6376A071CD}"/>
              </a:ext>
            </a:extLst>
          </p:cNvPr>
          <p:cNvSpPr txBox="1"/>
          <p:nvPr/>
        </p:nvSpPr>
        <p:spPr>
          <a:xfrm>
            <a:off x="6012160" y="5971505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Over de brug R</a:t>
            </a:r>
          </a:p>
        </p:txBody>
      </p:sp>
      <p:pic>
        <p:nvPicPr>
          <p:cNvPr id="7" name="Afbeelding 6" descr="Afbeelding met buitenshuis, windmolen, hemel, wolk&#10;&#10;Automatisch gegenereerde beschrijving">
            <a:extLst>
              <a:ext uri="{FF2B5EF4-FFF2-40B4-BE49-F238E27FC236}">
                <a16:creationId xmlns:a16="http://schemas.microsoft.com/office/drawing/2014/main" id="{C933BDC9-0D82-D67F-7502-AE80CBD9F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786" y="443438"/>
            <a:ext cx="5753213" cy="375690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A5C021B-6272-9890-ED3C-4464DE6380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188" y="705865"/>
            <a:ext cx="6183654" cy="4721758"/>
          </a:xfrm>
          <a:prstGeom prst="rect">
            <a:avLst/>
          </a:prstGeom>
        </p:spPr>
      </p:pic>
      <p:pic>
        <p:nvPicPr>
          <p:cNvPr id="10" name="Afbeelding 9" descr="Afbeelding met buitenshuis, hemel, windmolen, gras&#10;&#10;Automatisch gegenereerde beschrijving">
            <a:extLst>
              <a:ext uri="{FF2B5EF4-FFF2-40B4-BE49-F238E27FC236}">
                <a16:creationId xmlns:a16="http://schemas.microsoft.com/office/drawing/2014/main" id="{35D00780-A3DC-FFC5-BD56-E8FA71BF699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006824"/>
            <a:ext cx="6768751" cy="50765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231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16552">
        <p14:reveal/>
      </p:transition>
    </mc:Choice>
    <mc:Fallback xmlns="">
      <p:transition spd="slow" advTm="165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6E74C05-0794-68B8-2806-D612E2D6F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</a:t>
            </a:fld>
            <a:endParaRPr lang="nl-NL"/>
          </a:p>
        </p:txBody>
      </p:sp>
      <p:pic>
        <p:nvPicPr>
          <p:cNvPr id="4" name="Afbeelding 3" descr="Afbeelding met buitenshuis, hemel, gebouw, huis&#10;&#10;Automatisch gegenereerde beschrijving">
            <a:extLst>
              <a:ext uri="{FF2B5EF4-FFF2-40B4-BE49-F238E27FC236}">
                <a16:creationId xmlns:a16="http://schemas.microsoft.com/office/drawing/2014/main" id="{C5687738-C493-A920-8492-03CB96E69E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708920"/>
            <a:ext cx="6164449" cy="4012555"/>
          </a:xfrm>
          <a:prstGeom prst="rect">
            <a:avLst/>
          </a:prstGeom>
        </p:spPr>
      </p:pic>
      <p:pic>
        <p:nvPicPr>
          <p:cNvPr id="6" name="Afbeelding 5" descr="Afbeelding met buitenshuis, gebouw, boom, Plattelandshuis&#10;&#10;Automatisch gegenereerde beschrijving">
            <a:extLst>
              <a:ext uri="{FF2B5EF4-FFF2-40B4-BE49-F238E27FC236}">
                <a16:creationId xmlns:a16="http://schemas.microsoft.com/office/drawing/2014/main" id="{AFC5C9A9-367A-50DD-295F-4DC60A6275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3" y="26982"/>
            <a:ext cx="5865099" cy="3817702"/>
          </a:xfrm>
          <a:prstGeom prst="rect">
            <a:avLst/>
          </a:prstGeom>
        </p:spPr>
      </p:pic>
      <p:pic>
        <p:nvPicPr>
          <p:cNvPr id="8" name="Afbeelding 7" descr="Afbeelding met buitenshuis, gebouw, raam, hemel&#10;&#10;Automatisch gegenereerde beschrijving">
            <a:extLst>
              <a:ext uri="{FF2B5EF4-FFF2-40B4-BE49-F238E27FC236}">
                <a16:creationId xmlns:a16="http://schemas.microsoft.com/office/drawing/2014/main" id="{DD7B8070-1C33-82A9-044D-04F24031E6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900" y="0"/>
            <a:ext cx="5865100" cy="439882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02AC2F9-0A78-F6D3-82CF-E978D3E7B574}"/>
              </a:ext>
            </a:extLst>
          </p:cNvPr>
          <p:cNvSpPr txBox="1"/>
          <p:nvPr/>
        </p:nvSpPr>
        <p:spPr>
          <a:xfrm>
            <a:off x="6398841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Over de brug 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089307"/>
      </p:ext>
    </p:extLst>
  </p:cSld>
  <p:clrMapOvr>
    <a:masterClrMapping/>
  </p:clrMapOvr>
  <p:transition spd="slow" advTm="786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7900419-D564-ACDC-4087-37EF47CC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5" name="Afbeelding 4" descr="Afbeelding met hemel, buitenshuis, gebouw, zwart-wit&#10;&#10;Automatisch gegenereerde beschrijving">
            <a:extLst>
              <a:ext uri="{FF2B5EF4-FFF2-40B4-BE49-F238E27FC236}">
                <a16:creationId xmlns:a16="http://schemas.microsoft.com/office/drawing/2014/main" id="{E3A3A348-E91D-18C9-E3B8-5645DF4125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548" y="2515347"/>
            <a:ext cx="6181364" cy="4023565"/>
          </a:xfrm>
          <a:prstGeom prst="rect">
            <a:avLst/>
          </a:prstGeom>
        </p:spPr>
      </p:pic>
      <p:pic>
        <p:nvPicPr>
          <p:cNvPr id="3" name="Afbeelding 2" descr="Afbeelding met gebouw, buitenshuis, boom, raam&#10;&#10;Automatisch gegenereerde beschrijving">
            <a:extLst>
              <a:ext uri="{FF2B5EF4-FFF2-40B4-BE49-F238E27FC236}">
                <a16:creationId xmlns:a16="http://schemas.microsoft.com/office/drawing/2014/main" id="{CE5FD887-273E-2FD9-5B52-DC8DCDE576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548680"/>
            <a:ext cx="5088759" cy="331236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11D17EFC-AB3E-B43C-ACA9-92F9AA406075}"/>
              </a:ext>
            </a:extLst>
          </p:cNvPr>
          <p:cNvSpPr txBox="1"/>
          <p:nvPr/>
        </p:nvSpPr>
        <p:spPr>
          <a:xfrm>
            <a:off x="5796136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 / 1A R</a:t>
            </a:r>
          </a:p>
        </p:txBody>
      </p:sp>
      <p:pic>
        <p:nvPicPr>
          <p:cNvPr id="6" name="Afbeelding 5" descr="Afbeelding met buitenshuis, boom, zwart-wit, huis&#10;&#10;Automatisch gegenereerde beschrijving">
            <a:extLst>
              <a:ext uri="{FF2B5EF4-FFF2-40B4-BE49-F238E27FC236}">
                <a16:creationId xmlns:a16="http://schemas.microsoft.com/office/drawing/2014/main" id="{CD0E9763-0F27-ED07-A3B2-7A3C447B43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210" y="3206396"/>
            <a:ext cx="8849870" cy="6299908"/>
          </a:xfrm>
          <a:prstGeom prst="rect">
            <a:avLst/>
          </a:prstGeom>
        </p:spPr>
      </p:pic>
      <p:pic>
        <p:nvPicPr>
          <p:cNvPr id="8" name="Afbeelding 7" descr="Afbeelding met gebouw, buitenshuis, huis, Plattelandshuis&#10;&#10;Automatisch gegenereerde beschrijving">
            <a:extLst>
              <a:ext uri="{FF2B5EF4-FFF2-40B4-BE49-F238E27FC236}">
                <a16:creationId xmlns:a16="http://schemas.microsoft.com/office/drawing/2014/main" id="{F3050A07-9DFF-054B-A3E0-BF8654E0738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855" y="1124744"/>
            <a:ext cx="6643312" cy="4729137"/>
          </a:xfrm>
          <a:prstGeom prst="rect">
            <a:avLst/>
          </a:prstGeom>
        </p:spPr>
      </p:pic>
      <p:pic>
        <p:nvPicPr>
          <p:cNvPr id="9" name="Afbeelding 8" descr="Afbeelding met buitenshuis, boom, auto, hemel&#10;&#10;Automatisch gegenereerde beschrijving">
            <a:extLst>
              <a:ext uri="{FF2B5EF4-FFF2-40B4-BE49-F238E27FC236}">
                <a16:creationId xmlns:a16="http://schemas.microsoft.com/office/drawing/2014/main" id="{9FC59B3A-2181-5EAA-ED35-76E3D6A0C5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2053622"/>
            <a:ext cx="8005056" cy="45028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5500003"/>
      </p:ext>
    </p:extLst>
  </p:cSld>
  <p:clrMapOvr>
    <a:masterClrMapping/>
  </p:clrMapOvr>
  <p:transition spd="slow" advTm="1359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7A7336F-49B9-59C8-3BED-4C070EE6D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8</a:t>
            </a:fld>
            <a:endParaRPr lang="nl-NL"/>
          </a:p>
        </p:txBody>
      </p:sp>
      <p:pic>
        <p:nvPicPr>
          <p:cNvPr id="4" name="Afbeelding 3" descr="Afbeelding met buitenshuis, gebouw, boom, hemel&#10;&#10;Automatisch gegenereerde beschrijving">
            <a:extLst>
              <a:ext uri="{FF2B5EF4-FFF2-40B4-BE49-F238E27FC236}">
                <a16:creationId xmlns:a16="http://schemas.microsoft.com/office/drawing/2014/main" id="{528333CE-AD72-F662-CA4B-A21B1CC05B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036" y="2852936"/>
            <a:ext cx="6391131" cy="3900245"/>
          </a:xfrm>
          <a:prstGeom prst="rect">
            <a:avLst/>
          </a:prstGeom>
        </p:spPr>
      </p:pic>
      <p:pic>
        <p:nvPicPr>
          <p:cNvPr id="8" name="Afbeelding 7" descr="Afbeelding met buitenshuis, kar, boom, hemel&#10;&#10;Automatisch gegenereerde beschrijving">
            <a:extLst>
              <a:ext uri="{FF2B5EF4-FFF2-40B4-BE49-F238E27FC236}">
                <a16:creationId xmlns:a16="http://schemas.microsoft.com/office/drawing/2014/main" id="{C3A82CC3-CCC6-D1D2-7096-7C57D9224B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90" y="404664"/>
            <a:ext cx="5976181" cy="3900245"/>
          </a:xfrm>
          <a:prstGeom prst="rect">
            <a:avLst/>
          </a:prstGeom>
        </p:spPr>
      </p:pic>
      <p:pic>
        <p:nvPicPr>
          <p:cNvPr id="6" name="Afbeelding 5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BAB2F89D-EA26-D976-F73A-F1AB62A9FD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5199384" cy="3384376"/>
          </a:xfrm>
          <a:prstGeom prst="rect">
            <a:avLst/>
          </a:prstGeom>
        </p:spPr>
      </p:pic>
      <p:pic>
        <p:nvPicPr>
          <p:cNvPr id="10" name="Afbeelding 9" descr="Afbeelding met buitenshuis, paard, kar, hoofdstel&#10;&#10;Automatisch gegenereerde beschrijving">
            <a:extLst>
              <a:ext uri="{FF2B5EF4-FFF2-40B4-BE49-F238E27FC236}">
                <a16:creationId xmlns:a16="http://schemas.microsoft.com/office/drawing/2014/main" id="{B5FE8EB5-D090-82BA-EF0F-1DBBA3F875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958" y="2606624"/>
            <a:ext cx="2545423" cy="3900244"/>
          </a:xfrm>
          <a:prstGeom prst="rect">
            <a:avLst/>
          </a:prstGeom>
        </p:spPr>
      </p:pic>
      <p:pic>
        <p:nvPicPr>
          <p:cNvPr id="16" name="Afbeelding 15" descr="Afbeelding met buitenshuis, hemel, weg, wolk&#10;&#10;Automatisch gegenereerde beschrijving">
            <a:extLst>
              <a:ext uri="{FF2B5EF4-FFF2-40B4-BE49-F238E27FC236}">
                <a16:creationId xmlns:a16="http://schemas.microsoft.com/office/drawing/2014/main" id="{D55CAF6A-D36B-B3EE-66AB-0582118BC8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73" y="620688"/>
            <a:ext cx="5560807" cy="417060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2797D8C-72C2-6F6F-1DF1-D44CA7760D26}"/>
              </a:ext>
            </a:extLst>
          </p:cNvPr>
          <p:cNvSpPr txBox="1"/>
          <p:nvPr/>
        </p:nvSpPr>
        <p:spPr>
          <a:xfrm>
            <a:off x="6470849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“0” 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3394832"/>
      </p:ext>
    </p:extLst>
  </p:cSld>
  <p:clrMapOvr>
    <a:masterClrMapping/>
  </p:clrMapOvr>
  <p:transition spd="slow" advTm="13649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A1138F9-AF76-730B-DB90-99481AA88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9</a:t>
            </a:fld>
            <a:endParaRPr lang="nl-NL"/>
          </a:p>
        </p:txBody>
      </p:sp>
      <p:pic>
        <p:nvPicPr>
          <p:cNvPr id="8" name="Afbeelding 7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1946C4F1-9202-DFD4-C896-B1D5CB21E5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48680"/>
            <a:ext cx="5863135" cy="3816424"/>
          </a:xfrm>
          <a:prstGeom prst="rect">
            <a:avLst/>
          </a:prstGeom>
        </p:spPr>
      </p:pic>
      <p:pic>
        <p:nvPicPr>
          <p:cNvPr id="6" name="Afbeelding 5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95E22273-9153-E2A2-5CED-B5D49CF919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15918"/>
            <a:ext cx="4248472" cy="2765410"/>
          </a:xfrm>
          <a:prstGeom prst="rect">
            <a:avLst/>
          </a:prstGeom>
        </p:spPr>
      </p:pic>
      <p:pic>
        <p:nvPicPr>
          <p:cNvPr id="10" name="Afbeelding 9" descr="Afbeelding met buitenshuis, boom, zwart-wit, huis&#10;&#10;Automatisch gegenereerde beschrijving">
            <a:extLst>
              <a:ext uri="{FF2B5EF4-FFF2-40B4-BE49-F238E27FC236}">
                <a16:creationId xmlns:a16="http://schemas.microsoft.com/office/drawing/2014/main" id="{57B8BE1D-A65D-80F7-E08F-5D087C7B4A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33056"/>
            <a:ext cx="7546213" cy="537188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5C954CB-6128-557B-6319-89E1633D7015}"/>
              </a:ext>
            </a:extLst>
          </p:cNvPr>
          <p:cNvSpPr txBox="1"/>
          <p:nvPr/>
        </p:nvSpPr>
        <p:spPr>
          <a:xfrm>
            <a:off x="5652120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“0” L en R</a:t>
            </a:r>
          </a:p>
        </p:txBody>
      </p:sp>
    </p:spTree>
    <p:extLst>
      <p:ext uri="{BB962C8B-B14F-4D97-AF65-F5344CB8AC3E}">
        <p14:creationId xmlns:p14="http://schemas.microsoft.com/office/powerpoint/2010/main" val="1073234639"/>
      </p:ext>
    </p:extLst>
  </p:cSld>
  <p:clrMapOvr>
    <a:masterClrMapping/>
  </p:clrMapOvr>
  <p:transition spd="slow" advTm="2193"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E699745-D8A6-0A97-D6DD-EC54B5ECE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10</a:t>
            </a:fld>
            <a:endParaRPr lang="nl-NL"/>
          </a:p>
        </p:txBody>
      </p:sp>
      <p:pic>
        <p:nvPicPr>
          <p:cNvPr id="4" name="Afbeelding 3" descr="Afbeelding met buitenshuis, gebouw, hemel, huis&#10;&#10;Automatisch gegenereerde beschrijving">
            <a:extLst>
              <a:ext uri="{FF2B5EF4-FFF2-40B4-BE49-F238E27FC236}">
                <a16:creationId xmlns:a16="http://schemas.microsoft.com/office/drawing/2014/main" id="{8097663A-C381-C72E-FDC6-BC838BA1A0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23" y="1772816"/>
            <a:ext cx="7041639" cy="4583534"/>
          </a:xfrm>
          <a:prstGeom prst="rect">
            <a:avLst/>
          </a:prstGeom>
        </p:spPr>
      </p:pic>
      <p:pic>
        <p:nvPicPr>
          <p:cNvPr id="6" name="Afbeelding 5" descr="Afbeelding met tekst, buitenshuis, wiel, Landvoertuig&#10;&#10;Automatisch gegenereerde beschrijving">
            <a:extLst>
              <a:ext uri="{FF2B5EF4-FFF2-40B4-BE49-F238E27FC236}">
                <a16:creationId xmlns:a16="http://schemas.microsoft.com/office/drawing/2014/main" id="{6C18EF38-9555-B6BE-56D0-0659CA02D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23" y="692696"/>
            <a:ext cx="7041639" cy="4583534"/>
          </a:xfrm>
          <a:prstGeom prst="rect">
            <a:avLst/>
          </a:prstGeom>
        </p:spPr>
      </p:pic>
      <p:pic>
        <p:nvPicPr>
          <p:cNvPr id="8" name="Afbeelding 7" descr="Afbeelding met voertuig, Landvoertuig, buitenshuis, gebouw&#10;&#10;Automatisch gegenereerde beschrijving">
            <a:extLst>
              <a:ext uri="{FF2B5EF4-FFF2-40B4-BE49-F238E27FC236}">
                <a16:creationId xmlns:a16="http://schemas.microsoft.com/office/drawing/2014/main" id="{754A3C13-8D6C-8730-6E8B-E47AC31328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243" y="692696"/>
            <a:ext cx="7854388" cy="5112568"/>
          </a:xfrm>
          <a:prstGeom prst="rect">
            <a:avLst/>
          </a:prstGeom>
        </p:spPr>
      </p:pic>
      <p:pic>
        <p:nvPicPr>
          <p:cNvPr id="10" name="Afbeelding 9" descr="Afbeelding met buitenshuis, boom, hemel, weg&#10;&#10;Automatisch gegenereerde beschrijving">
            <a:extLst>
              <a:ext uri="{FF2B5EF4-FFF2-40B4-BE49-F238E27FC236}">
                <a16:creationId xmlns:a16="http://schemas.microsoft.com/office/drawing/2014/main" id="{275EB193-B3F7-B71A-5698-0827E306F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04528"/>
            <a:ext cx="6228184" cy="3983848"/>
          </a:xfrm>
          <a:prstGeom prst="rect">
            <a:avLst/>
          </a:prstGeom>
        </p:spPr>
      </p:pic>
      <p:pic>
        <p:nvPicPr>
          <p:cNvPr id="12" name="Afbeelding 11" descr="Afbeelding met buitenshuis, hemel, boom, weg&#10;&#10;Automatisch gegenereerde beschrijving">
            <a:extLst>
              <a:ext uri="{FF2B5EF4-FFF2-40B4-BE49-F238E27FC236}">
                <a16:creationId xmlns:a16="http://schemas.microsoft.com/office/drawing/2014/main" id="{37AF4E1E-48FB-11EE-A5A8-EFB2EF882D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0"/>
            <a:ext cx="6516216" cy="488716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10050E30-6E5D-2E02-796E-AB0983A39790}"/>
              </a:ext>
            </a:extLst>
          </p:cNvPr>
          <p:cNvSpPr txBox="1"/>
          <p:nvPr/>
        </p:nvSpPr>
        <p:spPr>
          <a:xfrm>
            <a:off x="6470849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2 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9783831"/>
      </p:ext>
    </p:extLst>
  </p:cSld>
  <p:clrMapOvr>
    <a:masterClrMapping/>
  </p:clrMapOvr>
  <p:transition spd="slow" advTm="1358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03101-FC43-D44E-9960-6B2D4BBAA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9DAAA74-E189-39AD-95B4-197AD8AFD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11</a:t>
            </a:fld>
            <a:endParaRPr lang="nl-NL"/>
          </a:p>
        </p:txBody>
      </p:sp>
      <p:pic>
        <p:nvPicPr>
          <p:cNvPr id="22530" name="Picture 2" descr="C:\Users\weri\Pictures\00 fotoos Oterleek\dorpswandeling\kkk 1.jpg">
            <a:extLst>
              <a:ext uri="{FF2B5EF4-FFF2-40B4-BE49-F238E27FC236}">
                <a16:creationId xmlns:a16="http://schemas.microsoft.com/office/drawing/2014/main" id="{7DD83C88-177A-B71D-92EF-50442D1F1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0" y="3212976"/>
            <a:ext cx="5647484" cy="3672408"/>
          </a:xfrm>
          <a:prstGeom prst="rect">
            <a:avLst/>
          </a:prstGeom>
          <a:noFill/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F42DD0D-AFE0-F469-98D9-0C9F8A46589E}"/>
              </a:ext>
            </a:extLst>
          </p:cNvPr>
          <p:cNvSpPr txBox="1"/>
          <p:nvPr/>
        </p:nvSpPr>
        <p:spPr>
          <a:xfrm>
            <a:off x="6470849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 L</a:t>
            </a:r>
          </a:p>
        </p:txBody>
      </p:sp>
      <p:pic>
        <p:nvPicPr>
          <p:cNvPr id="8" name="Afbeelding 7" descr="Afbeelding met buitenshuis, gebouw, plant, boom&#10;&#10;Automatisch gegenereerde beschrijving">
            <a:extLst>
              <a:ext uri="{FF2B5EF4-FFF2-40B4-BE49-F238E27FC236}">
                <a16:creationId xmlns:a16="http://schemas.microsoft.com/office/drawing/2014/main" id="{67AC7396-0F7C-455F-B53E-CD4052ECA4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06" y="584672"/>
            <a:ext cx="6536748" cy="4902561"/>
          </a:xfrm>
          <a:prstGeom prst="rect">
            <a:avLst/>
          </a:prstGeom>
        </p:spPr>
      </p:pic>
      <p:pic>
        <p:nvPicPr>
          <p:cNvPr id="10" name="Afbeelding 9" descr="Afbeelding met buitenshuis, gras, boom, plant&#10;&#10;Automatisch gegenereerde beschrijving">
            <a:extLst>
              <a:ext uri="{FF2B5EF4-FFF2-40B4-BE49-F238E27FC236}">
                <a16:creationId xmlns:a16="http://schemas.microsoft.com/office/drawing/2014/main" id="{16816BE1-86C1-D546-7314-A2B0267445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155" y="685351"/>
            <a:ext cx="5532107" cy="4149080"/>
          </a:xfrm>
          <a:prstGeom prst="rect">
            <a:avLst/>
          </a:prstGeom>
        </p:spPr>
      </p:pic>
      <p:pic>
        <p:nvPicPr>
          <p:cNvPr id="12" name="Afbeelding 11" descr="Afbeelding met buitenshuis, gras, gebouw, hemel&#10;&#10;Automatisch gegenereerde beschrijving">
            <a:extLst>
              <a:ext uri="{FF2B5EF4-FFF2-40B4-BE49-F238E27FC236}">
                <a16:creationId xmlns:a16="http://schemas.microsoft.com/office/drawing/2014/main" id="{A7D50B24-682C-D759-0AD8-0177526BA6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08" y="770800"/>
            <a:ext cx="5752511" cy="4314383"/>
          </a:xfrm>
          <a:prstGeom prst="rect">
            <a:avLst/>
          </a:prstGeom>
        </p:spPr>
      </p:pic>
      <p:pic>
        <p:nvPicPr>
          <p:cNvPr id="14" name="Afbeelding 13" descr="Afbeelding met handschrift, tekening, verf, kunst&#10;&#10;Automatisch gegenereerde beschrijving">
            <a:extLst>
              <a:ext uri="{FF2B5EF4-FFF2-40B4-BE49-F238E27FC236}">
                <a16:creationId xmlns:a16="http://schemas.microsoft.com/office/drawing/2014/main" id="{5E46AFA7-6D75-5E68-3728-97C0BE5393E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212" y="943925"/>
            <a:ext cx="5485542" cy="4114157"/>
          </a:xfrm>
          <a:prstGeom prst="rect">
            <a:avLst/>
          </a:prstGeom>
        </p:spPr>
      </p:pic>
      <p:pic>
        <p:nvPicPr>
          <p:cNvPr id="6" name="Afbeelding 5" descr="Afbeelding met buitenshuis, gebouw, hemel, raam&#10;&#10;Automatisch gegenereerde beschrijving">
            <a:extLst>
              <a:ext uri="{FF2B5EF4-FFF2-40B4-BE49-F238E27FC236}">
                <a16:creationId xmlns:a16="http://schemas.microsoft.com/office/drawing/2014/main" id="{5FC8DD56-EC86-20F7-D7CC-D736AF0D4C1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41" y="945099"/>
            <a:ext cx="8074904" cy="45421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6377909"/>
      </p:ext>
    </p:extLst>
  </p:cSld>
  <p:clrMapOvr>
    <a:masterClrMapping/>
  </p:clrMapOvr>
  <p:transition spd="slow" advTm="1591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BA064E3-3D32-A755-8FCC-DEC5113B8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12</a:t>
            </a:fld>
            <a:endParaRPr lang="nl-NL"/>
          </a:p>
        </p:txBody>
      </p:sp>
      <p:pic>
        <p:nvPicPr>
          <p:cNvPr id="4" name="Afbeelding 3" descr="Afbeelding met buitenshuis, boom, grond, gebouw&#10;&#10;Automatisch gegenereerde beschrijving">
            <a:extLst>
              <a:ext uri="{FF2B5EF4-FFF2-40B4-BE49-F238E27FC236}">
                <a16:creationId xmlns:a16="http://schemas.microsoft.com/office/drawing/2014/main" id="{6C09D4B1-436F-7BF1-CAAC-D67FE5DF08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578472"/>
            <a:ext cx="6084385" cy="3960440"/>
          </a:xfrm>
          <a:prstGeom prst="rect">
            <a:avLst/>
          </a:prstGeom>
        </p:spPr>
      </p:pic>
      <p:pic>
        <p:nvPicPr>
          <p:cNvPr id="6" name="Afbeelding 5" descr="Afbeelding met buitenshuis, boom, Fietswiel, Landvoertuig&#10;&#10;Automatisch gegenereerde beschrijving">
            <a:extLst>
              <a:ext uri="{FF2B5EF4-FFF2-40B4-BE49-F238E27FC236}">
                <a16:creationId xmlns:a16="http://schemas.microsoft.com/office/drawing/2014/main" id="{93721A65-5D39-5045-7C37-BE5F6B9D65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973" y="908720"/>
            <a:ext cx="6748137" cy="4392488"/>
          </a:xfrm>
          <a:prstGeom prst="rect">
            <a:avLst/>
          </a:prstGeom>
        </p:spPr>
      </p:pic>
      <p:pic>
        <p:nvPicPr>
          <p:cNvPr id="8" name="Afbeelding 7" descr="Afbeelding met buitenshuis, hemel, zwart-wit, gebouw&#10;&#10;Automatisch gegenereerde beschrijving">
            <a:extLst>
              <a:ext uri="{FF2B5EF4-FFF2-40B4-BE49-F238E27FC236}">
                <a16:creationId xmlns:a16="http://schemas.microsoft.com/office/drawing/2014/main" id="{DD448B98-E358-06A0-AD7C-78A804E592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25" y="2891482"/>
            <a:ext cx="5723660" cy="3647430"/>
          </a:xfrm>
          <a:prstGeom prst="rect">
            <a:avLst/>
          </a:prstGeom>
        </p:spPr>
      </p:pic>
      <p:pic>
        <p:nvPicPr>
          <p:cNvPr id="10" name="Afbeelding 9" descr="Afbeelding met buitenshuis, gebouw, auto, huis&#10;&#10;Automatisch gegenereerde beschrijving">
            <a:extLst>
              <a:ext uri="{FF2B5EF4-FFF2-40B4-BE49-F238E27FC236}">
                <a16:creationId xmlns:a16="http://schemas.microsoft.com/office/drawing/2014/main" id="{908BC1A3-8F6D-546A-B0F0-C998CCB98C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58" y="136525"/>
            <a:ext cx="6588224" cy="494116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632B3F0-F866-4E54-AED2-A5A8AE17B552}"/>
              </a:ext>
            </a:extLst>
          </p:cNvPr>
          <p:cNvSpPr txBox="1"/>
          <p:nvPr/>
        </p:nvSpPr>
        <p:spPr>
          <a:xfrm>
            <a:off x="6470849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 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55534"/>
      </p:ext>
    </p:extLst>
  </p:cSld>
  <p:clrMapOvr>
    <a:masterClrMapping/>
  </p:clrMapOvr>
  <p:transition spd="slow" advTm="897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CA16328-8F2B-486F-94E1-F9201A9E0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13</a:t>
            </a:fld>
            <a:endParaRPr lang="nl-NL"/>
          </a:p>
        </p:txBody>
      </p:sp>
      <p:pic>
        <p:nvPicPr>
          <p:cNvPr id="4" name="Afbeelding 3" descr="Afbeelding met buitenshuis, gebouw, boom, hemel&#10;&#10;Automatisch gegenereerde beschrijving">
            <a:extLst>
              <a:ext uri="{FF2B5EF4-FFF2-40B4-BE49-F238E27FC236}">
                <a16:creationId xmlns:a16="http://schemas.microsoft.com/office/drawing/2014/main" id="{E1EE67FA-6A92-6303-300A-45D05ABF5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94554" y="1239168"/>
            <a:ext cx="6748136" cy="439248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657C266-06F0-6F84-5A20-1025589C4DFE}"/>
              </a:ext>
            </a:extLst>
          </p:cNvPr>
          <p:cNvSpPr txBox="1"/>
          <p:nvPr/>
        </p:nvSpPr>
        <p:spPr>
          <a:xfrm>
            <a:off x="5822777" y="594928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6/8/10 L</a:t>
            </a:r>
          </a:p>
        </p:txBody>
      </p:sp>
    </p:spTree>
    <p:extLst>
      <p:ext uri="{BB962C8B-B14F-4D97-AF65-F5344CB8AC3E}">
        <p14:creationId xmlns:p14="http://schemas.microsoft.com/office/powerpoint/2010/main" val="3417226058"/>
      </p:ext>
    </p:extLst>
  </p:cSld>
  <p:clrMapOvr>
    <a:masterClrMapping/>
  </p:clrMapOvr>
  <p:transition spd="slow" advTm="1921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5D6A009-5845-B9E6-F475-C7E774D18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14</a:t>
            </a:fld>
            <a:endParaRPr lang="nl-NL"/>
          </a:p>
        </p:txBody>
      </p:sp>
      <p:pic>
        <p:nvPicPr>
          <p:cNvPr id="5" name="Afbeelding 4" descr="Afbeelding met buitenshuis, boom, hemel, huis&#10;&#10;Automatisch gegenereerde beschrijving">
            <a:extLst>
              <a:ext uri="{FF2B5EF4-FFF2-40B4-BE49-F238E27FC236}">
                <a16:creationId xmlns:a16="http://schemas.microsoft.com/office/drawing/2014/main" id="{D87AF725-9DEC-33BF-F030-E869456425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976757"/>
            <a:ext cx="5509592" cy="3586297"/>
          </a:xfrm>
          <a:prstGeom prst="rect">
            <a:avLst/>
          </a:prstGeom>
        </p:spPr>
      </p:pic>
      <p:pic>
        <p:nvPicPr>
          <p:cNvPr id="8" name="Afbeelding 7" descr="Afbeelding met buitenshuis, boom, gebouw, hemel&#10;&#10;Automatisch gegenereerde beschrijving">
            <a:extLst>
              <a:ext uri="{FF2B5EF4-FFF2-40B4-BE49-F238E27FC236}">
                <a16:creationId xmlns:a16="http://schemas.microsoft.com/office/drawing/2014/main" id="{0CA50762-E8C9-E505-0EF1-230969E2EE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310" y="1016732"/>
            <a:ext cx="7411889" cy="4824536"/>
          </a:xfrm>
          <a:prstGeom prst="rect">
            <a:avLst/>
          </a:prstGeom>
        </p:spPr>
      </p:pic>
      <p:pic>
        <p:nvPicPr>
          <p:cNvPr id="4" name="Afbeelding 3" descr="Afbeelding met buitenshuis, gebouw, zwart-wit, hemel&#10;&#10;Automatisch gegenereerde beschrijving">
            <a:extLst>
              <a:ext uri="{FF2B5EF4-FFF2-40B4-BE49-F238E27FC236}">
                <a16:creationId xmlns:a16="http://schemas.microsoft.com/office/drawing/2014/main" id="{FAF357C7-8E08-E9C2-236E-4514B1879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1524"/>
            <a:ext cx="5738711" cy="3541861"/>
          </a:xfrm>
          <a:prstGeom prst="rect">
            <a:avLst/>
          </a:prstGeom>
        </p:spPr>
      </p:pic>
      <p:pic>
        <p:nvPicPr>
          <p:cNvPr id="6" name="Afbeelding 5" descr="Afbeelding met buitenshuis, gebouw, raam, eigendom&#10;&#10;Automatisch gegenereerde beschrijving">
            <a:extLst>
              <a:ext uri="{FF2B5EF4-FFF2-40B4-BE49-F238E27FC236}">
                <a16:creationId xmlns:a16="http://schemas.microsoft.com/office/drawing/2014/main" id="{1CFBF09F-8BE9-A50F-2228-421423FA69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810359"/>
            <a:ext cx="5468100" cy="307580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D15DA84-2BCD-013A-159A-CF970E6C3BA8}"/>
              </a:ext>
            </a:extLst>
          </p:cNvPr>
          <p:cNvSpPr txBox="1"/>
          <p:nvPr/>
        </p:nvSpPr>
        <p:spPr>
          <a:xfrm>
            <a:off x="5822777" y="594928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6/8/10 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55894828"/>
      </p:ext>
    </p:extLst>
  </p:cSld>
  <p:clrMapOvr>
    <a:masterClrMapping/>
  </p:clrMapOvr>
  <p:transition spd="slow" advTm="952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15</a:t>
            </a:fld>
            <a:endParaRPr lang="nl-NL"/>
          </a:p>
        </p:txBody>
      </p:sp>
      <p:pic>
        <p:nvPicPr>
          <p:cNvPr id="7" name="Afbeelding 6" descr="Afbeelding met buitenshuis, boom, weg, mensen&#10;&#10;Automatisch gegenereerde beschrijving">
            <a:extLst>
              <a:ext uri="{FF2B5EF4-FFF2-40B4-BE49-F238E27FC236}">
                <a16:creationId xmlns:a16="http://schemas.microsoft.com/office/drawing/2014/main" id="{E24CF289-7E24-05CE-AD14-74935094D2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848291"/>
            <a:ext cx="5199384" cy="3384376"/>
          </a:xfrm>
          <a:prstGeom prst="rect">
            <a:avLst/>
          </a:prstGeom>
        </p:spPr>
      </p:pic>
      <p:pic>
        <p:nvPicPr>
          <p:cNvPr id="18434" name="Picture 2" descr="C:\Users\weri\Pictures\00 fotoos Oterleek\dorpswandeling\k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6511" y="3356992"/>
            <a:ext cx="5536527" cy="3528391"/>
          </a:xfrm>
          <a:prstGeom prst="rect">
            <a:avLst/>
          </a:prstGeom>
          <a:noFill/>
        </p:spPr>
      </p:pic>
      <p:pic>
        <p:nvPicPr>
          <p:cNvPr id="5" name="Afbeelding 4" descr="Afbeelding met buitenshuis, hemel, gebouw, raam&#10;&#10;Automatisch gegenereerde beschrijving">
            <a:extLst>
              <a:ext uri="{FF2B5EF4-FFF2-40B4-BE49-F238E27FC236}">
                <a16:creationId xmlns:a16="http://schemas.microsoft.com/office/drawing/2014/main" id="{B59262B2-1BED-CEA7-3577-C31031B1E7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257" y="665231"/>
            <a:ext cx="8119886" cy="456743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5A422D9-4636-8608-0E29-BAEA306D1E1C}"/>
              </a:ext>
            </a:extLst>
          </p:cNvPr>
          <p:cNvSpPr txBox="1"/>
          <p:nvPr/>
        </p:nvSpPr>
        <p:spPr>
          <a:xfrm>
            <a:off x="6012160" y="580526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12/14 L</a:t>
            </a:r>
          </a:p>
        </p:txBody>
      </p:sp>
    </p:spTree>
    <p:custDataLst>
      <p:tags r:id="rId1"/>
    </p:custDataLst>
  </p:cSld>
  <p:clrMapOvr>
    <a:masterClrMapping/>
  </p:clrMapOvr>
  <p:transition spd="slow" advTm="887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16</a:t>
            </a:fld>
            <a:endParaRPr lang="nl-NL"/>
          </a:p>
        </p:txBody>
      </p:sp>
      <p:pic>
        <p:nvPicPr>
          <p:cNvPr id="17410" name="Picture 2" descr="C:\Users\weri\Pictures\00 fotoos Oterleek\dorpswandeling\j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3140969"/>
            <a:ext cx="5684181" cy="3706398"/>
          </a:xfrm>
          <a:prstGeom prst="rect">
            <a:avLst/>
          </a:prstGeom>
          <a:noFill/>
        </p:spPr>
      </p:pic>
      <p:pic>
        <p:nvPicPr>
          <p:cNvPr id="3" name="Afbeelding 2" descr="Afbeelding met buitenshuis, hemel, raam, gebouw&#10;&#10;Automatisch gegenereerde beschrijving">
            <a:extLst>
              <a:ext uri="{FF2B5EF4-FFF2-40B4-BE49-F238E27FC236}">
                <a16:creationId xmlns:a16="http://schemas.microsoft.com/office/drawing/2014/main" id="{D8E689B2-D17E-E2BF-3662-A6A42234AF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2197" y="671651"/>
            <a:ext cx="6812851" cy="4341525"/>
          </a:xfrm>
          <a:prstGeom prst="rect">
            <a:avLst/>
          </a:prstGeom>
        </p:spPr>
      </p:pic>
      <p:pic>
        <p:nvPicPr>
          <p:cNvPr id="5" name="Afbeelding 4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EF341456-B73F-C714-9804-969F672C09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938544"/>
            <a:ext cx="6116358" cy="3991728"/>
          </a:xfrm>
          <a:prstGeom prst="rect">
            <a:avLst/>
          </a:prstGeom>
        </p:spPr>
      </p:pic>
      <p:pic>
        <p:nvPicPr>
          <p:cNvPr id="7" name="Afbeelding 6" descr="Afbeelding met buitenshuis, gebouw, hemel, raam&#10;&#10;Automatisch gegenereerde beschrijving">
            <a:extLst>
              <a:ext uri="{FF2B5EF4-FFF2-40B4-BE49-F238E27FC236}">
                <a16:creationId xmlns:a16="http://schemas.microsoft.com/office/drawing/2014/main" id="{2FBB5172-A7D5-CFD1-25F1-2BD55D4F81D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242" y="157600"/>
            <a:ext cx="4166537" cy="485557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2C30753-ABF5-1A84-7B48-2523DC58209A}"/>
              </a:ext>
            </a:extLst>
          </p:cNvPr>
          <p:cNvSpPr txBox="1"/>
          <p:nvPr/>
        </p:nvSpPr>
        <p:spPr>
          <a:xfrm>
            <a:off x="6156176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16 L</a:t>
            </a:r>
          </a:p>
        </p:txBody>
      </p:sp>
    </p:spTree>
    <p:custDataLst>
      <p:tags r:id="rId1"/>
    </p:custDataLst>
  </p:cSld>
  <p:clrMapOvr>
    <a:masterClrMapping/>
  </p:clrMapOvr>
  <p:transition spd="slow" advTm="1081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BE92F52-E335-C34B-5422-997375CFD6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986F2D1-20A8-1FC7-7D71-86DF753CB9B5}"/>
              </a:ext>
            </a:extLst>
          </p:cNvPr>
          <p:cNvSpPr txBox="1"/>
          <p:nvPr/>
        </p:nvSpPr>
        <p:spPr>
          <a:xfrm>
            <a:off x="4355976" y="6094740"/>
            <a:ext cx="4869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18/20/22/24/26 L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E9A480BC-389D-5458-9A15-BE6B1D1BB0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43918"/>
            <a:ext cx="7668344" cy="431344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5B8BAE8-5515-6CA5-5AE6-19C1D32AC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628514"/>
            <a:ext cx="7260299" cy="4083918"/>
          </a:xfrm>
          <a:prstGeom prst="rect">
            <a:avLst/>
          </a:prstGeom>
        </p:spPr>
      </p:pic>
      <p:pic>
        <p:nvPicPr>
          <p:cNvPr id="4" name="Afbeelding 3" descr="Afbeelding met buitenshuis, boom, hemel, voertuig&#10;&#10;Automatisch gegenereerde beschrijving">
            <a:extLst>
              <a:ext uri="{FF2B5EF4-FFF2-40B4-BE49-F238E27FC236}">
                <a16:creationId xmlns:a16="http://schemas.microsoft.com/office/drawing/2014/main" id="{67A8CDEF-E6DD-41CD-3B75-5DC9CD7C134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363" y="4280622"/>
            <a:ext cx="4010023" cy="2610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01861148"/>
      </p:ext>
    </p:extLst>
  </p:cSld>
  <p:clrMapOvr>
    <a:masterClrMapping/>
  </p:clrMapOvr>
  <p:transition spd="slow" advTm="832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1F901DD-7994-8838-F9BF-904AD6B7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18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5E4A4D47-EECE-D6DB-766B-FBA899286FF4}"/>
              </a:ext>
            </a:extLst>
          </p:cNvPr>
          <p:cNvSpPr txBox="1"/>
          <p:nvPr/>
        </p:nvSpPr>
        <p:spPr>
          <a:xfrm>
            <a:off x="5364088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5/7/9/11 L</a:t>
            </a:r>
          </a:p>
        </p:txBody>
      </p:sp>
      <p:pic>
        <p:nvPicPr>
          <p:cNvPr id="10" name="Afbeelding 9" descr="Afbeelding met buitenshuis, boom, hemel, winter&#10;&#10;Automatisch gegenereerde beschrijving">
            <a:extLst>
              <a:ext uri="{FF2B5EF4-FFF2-40B4-BE49-F238E27FC236}">
                <a16:creationId xmlns:a16="http://schemas.microsoft.com/office/drawing/2014/main" id="{D42C1560-14A2-117D-BB0B-69687D4B1A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509354"/>
            <a:ext cx="8028384" cy="510398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D9B2B04-FE1D-E6AC-3891-5443665CBC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013" y="1227348"/>
            <a:ext cx="6221591" cy="3499645"/>
          </a:xfrm>
          <a:prstGeom prst="rect">
            <a:avLst/>
          </a:prstGeom>
        </p:spPr>
      </p:pic>
      <p:pic>
        <p:nvPicPr>
          <p:cNvPr id="8" name="Afbeelding 7" descr="Afbeelding met buitenshuis, gebouw, hemel, huis&#10;&#10;Automatisch gegenereerde beschrijving">
            <a:extLst>
              <a:ext uri="{FF2B5EF4-FFF2-40B4-BE49-F238E27FC236}">
                <a16:creationId xmlns:a16="http://schemas.microsoft.com/office/drawing/2014/main" id="{8345B3AF-BE40-7836-1815-64F2ED3C6E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5997" y="2269984"/>
            <a:ext cx="4773010" cy="26848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31013543"/>
      </p:ext>
    </p:extLst>
  </p:cSld>
  <p:clrMapOvr>
    <a:masterClrMapping/>
  </p:clrMapOvr>
  <p:transition spd="slow" advTm="6639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E9A74D3-C59B-A23A-7947-D84571107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19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00E5CF7-0E69-7592-1B46-573A6868FDD6}"/>
              </a:ext>
            </a:extLst>
          </p:cNvPr>
          <p:cNvSpPr txBox="1"/>
          <p:nvPr/>
        </p:nvSpPr>
        <p:spPr>
          <a:xfrm>
            <a:off x="5364088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11 L</a:t>
            </a:r>
          </a:p>
        </p:txBody>
      </p:sp>
      <p:pic>
        <p:nvPicPr>
          <p:cNvPr id="5" name="Afbeelding 4" descr="Afbeelding met gebouw, buitenshuis, hemel, raam&#10;&#10;Automatisch gegenereerde beschrijving">
            <a:extLst>
              <a:ext uri="{FF2B5EF4-FFF2-40B4-BE49-F238E27FC236}">
                <a16:creationId xmlns:a16="http://schemas.microsoft.com/office/drawing/2014/main" id="{330940FF-84AB-1630-288E-3983E2C803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40040"/>
            <a:ext cx="7812360" cy="5204985"/>
          </a:xfrm>
          <a:prstGeom prst="rect">
            <a:avLst/>
          </a:prstGeom>
        </p:spPr>
      </p:pic>
      <p:pic>
        <p:nvPicPr>
          <p:cNvPr id="6" name="Afbeelding 5" descr="Afbeelding met buitenshuis, gebouw, hemel, huis&#10;&#10;Automatisch gegenereerde beschrijving">
            <a:extLst>
              <a:ext uri="{FF2B5EF4-FFF2-40B4-BE49-F238E27FC236}">
                <a16:creationId xmlns:a16="http://schemas.microsoft.com/office/drawing/2014/main" id="{FCFDA416-DD1F-1AC8-A3F6-CEA0BD5592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91" y="620688"/>
            <a:ext cx="8320925" cy="468052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5668652"/>
      </p:ext>
    </p:extLst>
  </p:cSld>
  <p:clrMapOvr>
    <a:masterClrMapping/>
  </p:clrMapOvr>
  <p:transition spd="slow" advTm="602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A186F35-FFC2-330B-FF2C-B17A19F9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20</a:t>
            </a:fld>
            <a:endParaRPr lang="nl-NL"/>
          </a:p>
        </p:txBody>
      </p:sp>
      <p:pic>
        <p:nvPicPr>
          <p:cNvPr id="4" name="Afbeelding 3" descr="Afbeelding met buitenshuis, boom, gebouw, hemel&#10;&#10;Automatisch gegenereerde beschrijving">
            <a:extLst>
              <a:ext uri="{FF2B5EF4-FFF2-40B4-BE49-F238E27FC236}">
                <a16:creationId xmlns:a16="http://schemas.microsoft.com/office/drawing/2014/main" id="{284DC757-5C7C-30A3-50A6-94DBD969E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23" y="3429000"/>
            <a:ext cx="4452526" cy="2898232"/>
          </a:xfrm>
          <a:prstGeom prst="rect">
            <a:avLst/>
          </a:prstGeom>
        </p:spPr>
      </p:pic>
      <p:pic>
        <p:nvPicPr>
          <p:cNvPr id="8" name="Afbeelding 7" descr="Afbeelding met buitenshuis, boom, huis, gebouw&#10;&#10;Automatisch gegenereerde beschrijving">
            <a:extLst>
              <a:ext uri="{FF2B5EF4-FFF2-40B4-BE49-F238E27FC236}">
                <a16:creationId xmlns:a16="http://schemas.microsoft.com/office/drawing/2014/main" id="{596EC8BA-035E-2AC6-33C1-DB5D275AC9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32656"/>
            <a:ext cx="5531721" cy="3600700"/>
          </a:xfrm>
          <a:prstGeom prst="rect">
            <a:avLst/>
          </a:prstGeom>
        </p:spPr>
      </p:pic>
      <p:pic>
        <p:nvPicPr>
          <p:cNvPr id="3" name="Afbeelding 2" descr="Afbeelding met buitenshuis, boom, hemel, huis&#10;&#10;Automatisch gegenereerde beschrijving">
            <a:extLst>
              <a:ext uri="{FF2B5EF4-FFF2-40B4-BE49-F238E27FC236}">
                <a16:creationId xmlns:a16="http://schemas.microsoft.com/office/drawing/2014/main" id="{2ECF1054-2525-ADE9-24BB-0AECA6A3E2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33" y="404664"/>
            <a:ext cx="6521228" cy="424478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23CFFBA-9AAB-0E3E-2349-3BB8C95C8BBC}"/>
              </a:ext>
            </a:extLst>
          </p:cNvPr>
          <p:cNvSpPr txBox="1"/>
          <p:nvPr/>
        </p:nvSpPr>
        <p:spPr>
          <a:xfrm>
            <a:off x="5364088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13/15 R</a:t>
            </a:r>
          </a:p>
        </p:txBody>
      </p:sp>
      <p:pic>
        <p:nvPicPr>
          <p:cNvPr id="6" name="Afbeelding 5" descr="Afbeelding met gebouw, buitenshuis, raam, boom&#10;&#10;Automatisch gegenereerde beschrijving">
            <a:extLst>
              <a:ext uri="{FF2B5EF4-FFF2-40B4-BE49-F238E27FC236}">
                <a16:creationId xmlns:a16="http://schemas.microsoft.com/office/drawing/2014/main" id="{4E523CB6-1631-F92E-B0FB-59469862EE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440" y="1628800"/>
            <a:ext cx="6660027" cy="433513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80416733"/>
      </p:ext>
    </p:extLst>
  </p:cSld>
  <p:clrMapOvr>
    <a:masterClrMapping/>
  </p:clrMapOvr>
  <p:transition spd="slow" advTm="1359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704BEDA-40D3-4E67-A074-79140D2C9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21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6EEF0D2-74B5-71E3-32ED-08A1F93CE69C}"/>
              </a:ext>
            </a:extLst>
          </p:cNvPr>
          <p:cNvSpPr txBox="1"/>
          <p:nvPr/>
        </p:nvSpPr>
        <p:spPr>
          <a:xfrm>
            <a:off x="5364088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15/17 R</a:t>
            </a:r>
          </a:p>
        </p:txBody>
      </p:sp>
      <p:pic>
        <p:nvPicPr>
          <p:cNvPr id="6" name="Afbeelding 5" descr="Afbeelding met huis, buitenshuis, voorstad, Woonwijk&#10;&#10;Automatisch gegenereerde beschrijving">
            <a:extLst>
              <a:ext uri="{FF2B5EF4-FFF2-40B4-BE49-F238E27FC236}">
                <a16:creationId xmlns:a16="http://schemas.microsoft.com/office/drawing/2014/main" id="{6C7039EB-2C9B-AE79-EAD2-5DDAA0D2BD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68107" y="-1663559"/>
            <a:ext cx="4556303" cy="8797170"/>
          </a:xfrm>
          <a:prstGeom prst="rect">
            <a:avLst/>
          </a:prstGeom>
        </p:spPr>
      </p:pic>
      <p:pic>
        <p:nvPicPr>
          <p:cNvPr id="11" name="Afbeelding 10" descr="Afbeelding met gebouw, raam, buitenshuis, eigendom&#10;&#10;Automatisch gegenereerde beschrijving">
            <a:extLst>
              <a:ext uri="{FF2B5EF4-FFF2-40B4-BE49-F238E27FC236}">
                <a16:creationId xmlns:a16="http://schemas.microsoft.com/office/drawing/2014/main" id="{0C551111-8BEB-DCB5-C90B-D2D0375E47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03" y="863461"/>
            <a:ext cx="6948264" cy="5211198"/>
          </a:xfrm>
          <a:prstGeom prst="rect">
            <a:avLst/>
          </a:prstGeom>
        </p:spPr>
      </p:pic>
      <p:pic>
        <p:nvPicPr>
          <p:cNvPr id="9" name="Afbeelding 8" descr="Afbeelding met buitenshuis, gebouw, boom, raam&#10;&#10;Automatisch gegenereerde beschrijving">
            <a:extLst>
              <a:ext uri="{FF2B5EF4-FFF2-40B4-BE49-F238E27FC236}">
                <a16:creationId xmlns:a16="http://schemas.microsoft.com/office/drawing/2014/main" id="{E6FFCE25-4EE3-A96E-4472-77298F1070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134245"/>
            <a:ext cx="7164288" cy="4029912"/>
          </a:xfrm>
          <a:prstGeom prst="rect">
            <a:avLst/>
          </a:prstGeom>
        </p:spPr>
      </p:pic>
      <p:pic>
        <p:nvPicPr>
          <p:cNvPr id="7" name="Afbeelding 6" descr="Afbeelding met buitenshuis, hemel, raam, wolk&#10;&#10;Automatisch gegenereerde beschrijving">
            <a:extLst>
              <a:ext uri="{FF2B5EF4-FFF2-40B4-BE49-F238E27FC236}">
                <a16:creationId xmlns:a16="http://schemas.microsoft.com/office/drawing/2014/main" id="{BD2FDC53-1918-07D7-E2F5-0DE1C76850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69578"/>
            <a:ext cx="7772356" cy="437195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16928311"/>
      </p:ext>
    </p:extLst>
  </p:cSld>
  <p:clrMapOvr>
    <a:masterClrMapping/>
  </p:clrMapOvr>
  <p:transition spd="slow" advTm="1148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22</a:t>
            </a:fld>
            <a:endParaRPr lang="nl-NL"/>
          </a:p>
        </p:txBody>
      </p:sp>
      <p:pic>
        <p:nvPicPr>
          <p:cNvPr id="7" name="Afbeelding 6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3C18C126-5CDB-4CA6-70B9-D87E79BA04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58" y="562298"/>
            <a:ext cx="5628489" cy="3586782"/>
          </a:xfrm>
          <a:prstGeom prst="rect">
            <a:avLst/>
          </a:prstGeom>
        </p:spPr>
      </p:pic>
      <p:pic>
        <p:nvPicPr>
          <p:cNvPr id="4" name="Afbeelding 3" descr="Oterleek 11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207" y="2891953"/>
            <a:ext cx="5860203" cy="381451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4697A72-19B2-B295-9697-4C70E9CFF553}"/>
              </a:ext>
            </a:extLst>
          </p:cNvPr>
          <p:cNvSpPr txBox="1"/>
          <p:nvPr/>
        </p:nvSpPr>
        <p:spPr>
          <a:xfrm>
            <a:off x="6470849" y="5877272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28 L</a:t>
            </a:r>
          </a:p>
        </p:txBody>
      </p:sp>
      <p:pic>
        <p:nvPicPr>
          <p:cNvPr id="9" name="Afbeelding 8" descr="Afbeelding met tekst, buitenshuis, raam, gebouw&#10;&#10;Automatisch gegenereerde beschrijving">
            <a:extLst>
              <a:ext uri="{FF2B5EF4-FFF2-40B4-BE49-F238E27FC236}">
                <a16:creationId xmlns:a16="http://schemas.microsoft.com/office/drawing/2014/main" id="{6354FF42-32F6-9D76-E93E-6DF52A1DD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85152" y="357543"/>
            <a:ext cx="3335653" cy="3503636"/>
          </a:xfrm>
          <a:prstGeom prst="rect">
            <a:avLst/>
          </a:prstGeom>
        </p:spPr>
      </p:pic>
      <p:pic>
        <p:nvPicPr>
          <p:cNvPr id="8" name="Afbeelding 7" descr="Afbeelding met buitenshuis, Landvoertuig, voertuig, wiel&#10;&#10;Automatisch gegenereerde beschrijving">
            <a:extLst>
              <a:ext uri="{FF2B5EF4-FFF2-40B4-BE49-F238E27FC236}">
                <a16:creationId xmlns:a16="http://schemas.microsoft.com/office/drawing/2014/main" id="{D90F7F7B-951D-292F-FCFF-A1162303A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566" y="260648"/>
            <a:ext cx="6948264" cy="4677050"/>
          </a:xfrm>
          <a:prstGeom prst="rect">
            <a:avLst/>
          </a:prstGeom>
        </p:spPr>
      </p:pic>
      <p:pic>
        <p:nvPicPr>
          <p:cNvPr id="10" name="Afbeelding 9" descr="Afbeelding met gebouw, buitenshuis, raam, hemel&#10;&#10;Automatisch gegenereerde beschrijving">
            <a:extLst>
              <a:ext uri="{FF2B5EF4-FFF2-40B4-BE49-F238E27FC236}">
                <a16:creationId xmlns:a16="http://schemas.microsoft.com/office/drawing/2014/main" id="{B0BE8910-4903-4085-3564-53548BFD9C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33" y="922451"/>
            <a:ext cx="7839211" cy="44095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490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DFE3FB6-0B6E-6FA1-EA5A-2ED2DDF8E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23</a:t>
            </a:fld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43B275C-1210-F68E-1D63-1A39225268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46" y="240040"/>
            <a:ext cx="5670048" cy="369074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81319FD-4911-EA4D-7C34-D1129A006A94}"/>
              </a:ext>
            </a:extLst>
          </p:cNvPr>
          <p:cNvSpPr txBox="1"/>
          <p:nvPr/>
        </p:nvSpPr>
        <p:spPr>
          <a:xfrm>
            <a:off x="4499992" y="6094740"/>
            <a:ext cx="4221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30/32/34/36 L</a:t>
            </a:r>
          </a:p>
        </p:txBody>
      </p:sp>
      <p:pic>
        <p:nvPicPr>
          <p:cNvPr id="7" name="Afbeelding 6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B470E0DD-00CC-B260-3DCE-161567056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53" y="842455"/>
            <a:ext cx="6195009" cy="4032447"/>
          </a:xfrm>
          <a:prstGeom prst="rect">
            <a:avLst/>
          </a:prstGeom>
        </p:spPr>
      </p:pic>
      <p:pic>
        <p:nvPicPr>
          <p:cNvPr id="6" name="Afbeelding 5" descr="Afbeelding met buitenshuis, boom, huis, gebouw&#10;&#10;Automatisch gegenereerde beschrijving">
            <a:extLst>
              <a:ext uri="{FF2B5EF4-FFF2-40B4-BE49-F238E27FC236}">
                <a16:creationId xmlns:a16="http://schemas.microsoft.com/office/drawing/2014/main" id="{0D01F923-20FA-6D34-573A-F86967E5CF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0" y="713576"/>
            <a:ext cx="6318120" cy="4112583"/>
          </a:xfrm>
          <a:prstGeom prst="rect">
            <a:avLst/>
          </a:prstGeom>
        </p:spPr>
      </p:pic>
      <p:pic>
        <p:nvPicPr>
          <p:cNvPr id="5" name="Afbeelding 4" descr="Afbeelding met buitenshuis, gebouw, boom, raam&#10;&#10;Automatisch gegenereerde beschrijving">
            <a:extLst>
              <a:ext uri="{FF2B5EF4-FFF2-40B4-BE49-F238E27FC236}">
                <a16:creationId xmlns:a16="http://schemas.microsoft.com/office/drawing/2014/main" id="{BE38059C-DEC3-71F7-591C-0276679D0D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087" y="1658900"/>
            <a:ext cx="7433736" cy="45345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66724478"/>
      </p:ext>
    </p:extLst>
  </p:cSld>
  <p:clrMapOvr>
    <a:masterClrMapping/>
  </p:clrMapOvr>
  <p:transition spd="slow" advTm="11759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43CB8DC-0081-EB21-ADDB-3E6CFDA1A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24</a:t>
            </a:fld>
            <a:endParaRPr lang="nl-NL"/>
          </a:p>
        </p:txBody>
      </p:sp>
      <p:pic>
        <p:nvPicPr>
          <p:cNvPr id="4" name="Afbeelding 3" descr="Afbeelding met buitenshuis, gebouw, raam, hemel&#10;&#10;Automatisch gegenereerde beschrijving">
            <a:extLst>
              <a:ext uri="{FF2B5EF4-FFF2-40B4-BE49-F238E27FC236}">
                <a16:creationId xmlns:a16="http://schemas.microsoft.com/office/drawing/2014/main" id="{FC372E33-5F4D-7DD2-8886-A1C7B3180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782706"/>
            <a:ext cx="7056784" cy="529258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C654DAF-E342-CF0F-EC83-96F53B012250}"/>
              </a:ext>
            </a:extLst>
          </p:cNvPr>
          <p:cNvSpPr txBox="1"/>
          <p:nvPr/>
        </p:nvSpPr>
        <p:spPr>
          <a:xfrm>
            <a:off x="4139952" y="6094740"/>
            <a:ext cx="45818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30/32/34/36 L</a:t>
            </a:r>
          </a:p>
        </p:txBody>
      </p:sp>
      <p:pic>
        <p:nvPicPr>
          <p:cNvPr id="6" name="Afbeelding 5" descr="Afbeelding met gebouw, buitenshuis, raam, eigendom&#10;&#10;Automatisch gegenereerde beschrijving">
            <a:extLst>
              <a:ext uri="{FF2B5EF4-FFF2-40B4-BE49-F238E27FC236}">
                <a16:creationId xmlns:a16="http://schemas.microsoft.com/office/drawing/2014/main" id="{10888852-754D-9EC5-F8D3-2D3C39CBC9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884" y="687710"/>
            <a:ext cx="7812360" cy="439445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8970247"/>
      </p:ext>
    </p:extLst>
  </p:cSld>
  <p:clrMapOvr>
    <a:masterClrMapping/>
  </p:clrMapOvr>
  <p:transition spd="slow" advTm="514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weri\Pictures\00 fotoos Oterleek\dorpswandeling nieuw\P11108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91946" y="0"/>
            <a:ext cx="5052054" cy="3789040"/>
          </a:xfrm>
          <a:prstGeom prst="rect">
            <a:avLst/>
          </a:prstGeom>
          <a:noFill/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25</a:t>
            </a:fld>
            <a:endParaRPr lang="nl-NL"/>
          </a:p>
        </p:txBody>
      </p:sp>
      <p:pic>
        <p:nvPicPr>
          <p:cNvPr id="2050" name="Picture 2" descr="C:\Users\weri\Pictures\00 fotoos Oterleek\dorpswandeling\h 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74367"/>
            <a:ext cx="4967388" cy="3239009"/>
          </a:xfrm>
          <a:prstGeom prst="rect">
            <a:avLst/>
          </a:prstGeom>
          <a:noFill/>
        </p:spPr>
      </p:pic>
      <p:pic>
        <p:nvPicPr>
          <p:cNvPr id="4" name="Afbeelding 3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9AE5F7B7-2ADD-E01E-5BE3-ED7CD533D2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653328"/>
            <a:ext cx="2826111" cy="183956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251C8B4-6947-0668-5E32-2347CED190BC}"/>
              </a:ext>
            </a:extLst>
          </p:cNvPr>
          <p:cNvSpPr txBox="1"/>
          <p:nvPr/>
        </p:nvSpPr>
        <p:spPr>
          <a:xfrm>
            <a:off x="5148064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32 L</a:t>
            </a:r>
          </a:p>
        </p:txBody>
      </p:sp>
    </p:spTree>
    <p:custDataLst>
      <p:tags r:id="rId1"/>
    </p:custDataLst>
  </p:cSld>
  <p:clrMapOvr>
    <a:masterClrMapping/>
  </p:clrMapOvr>
  <p:transition spd="slow" advTm="4637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5D7576E-0F79-7449-3681-D079D83F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26</a:t>
            </a:fld>
            <a:endParaRPr lang="nl-NL"/>
          </a:p>
        </p:txBody>
      </p:sp>
      <p:pic>
        <p:nvPicPr>
          <p:cNvPr id="4" name="Afbeelding 3" descr="Afbeelding met buitenshuis, boom, mensen, hemel&#10;&#10;Automatisch gegenereerde beschrijving">
            <a:extLst>
              <a:ext uri="{FF2B5EF4-FFF2-40B4-BE49-F238E27FC236}">
                <a16:creationId xmlns:a16="http://schemas.microsoft.com/office/drawing/2014/main" id="{C66C4849-D8B7-39B5-B323-72E748B508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6901443" cy="449227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2005D0DE-0AA2-ADB8-D2F0-DD7BD279CD70}"/>
              </a:ext>
            </a:extLst>
          </p:cNvPr>
          <p:cNvSpPr txBox="1"/>
          <p:nvPr/>
        </p:nvSpPr>
        <p:spPr>
          <a:xfrm>
            <a:off x="4067944" y="6146140"/>
            <a:ext cx="4653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19/21/23/25 R</a:t>
            </a:r>
          </a:p>
        </p:txBody>
      </p:sp>
      <p:pic>
        <p:nvPicPr>
          <p:cNvPr id="8" name="Afbeelding 7" descr="Afbeelding met buitenshuis, Landvoertuig, voertuig, gebouw&#10;&#10;Automatisch gegenereerde beschrijving">
            <a:extLst>
              <a:ext uri="{FF2B5EF4-FFF2-40B4-BE49-F238E27FC236}">
                <a16:creationId xmlns:a16="http://schemas.microsoft.com/office/drawing/2014/main" id="{15C45AF5-ADF8-7C9F-DB86-50DDDD616B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46569"/>
            <a:ext cx="7668344" cy="5751258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34C7BF1-8BC1-422C-7B02-F92E57123AE5}"/>
              </a:ext>
            </a:extLst>
          </p:cNvPr>
          <p:cNvSpPr txBox="1"/>
          <p:nvPr/>
        </p:nvSpPr>
        <p:spPr>
          <a:xfrm rot="21241474">
            <a:off x="1344716" y="5536923"/>
            <a:ext cx="403244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l-NL" sz="2400" dirty="0"/>
              <a:t> De Woeste Hoeve ??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3959478"/>
      </p:ext>
    </p:extLst>
  </p:cSld>
  <p:clrMapOvr>
    <a:masterClrMapping/>
  </p:clrMapOvr>
  <p:transition spd="slow" advTm="781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27</a:t>
            </a:fld>
            <a:endParaRPr lang="nl-NL"/>
          </a:p>
        </p:txBody>
      </p:sp>
      <p:pic>
        <p:nvPicPr>
          <p:cNvPr id="4" name="Afbeelding 3" descr="g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43" y="3501008"/>
            <a:ext cx="5157315" cy="3356992"/>
          </a:xfrm>
          <a:prstGeom prst="rect">
            <a:avLst/>
          </a:prstGeom>
        </p:spPr>
      </p:pic>
      <p:pic>
        <p:nvPicPr>
          <p:cNvPr id="6" name="Afbeelding 5" descr="Afbeelding met buitenshuis, boom, gebouw, huis&#10;&#10;Automatisch gegenereerde beschrijving">
            <a:extLst>
              <a:ext uri="{FF2B5EF4-FFF2-40B4-BE49-F238E27FC236}">
                <a16:creationId xmlns:a16="http://schemas.microsoft.com/office/drawing/2014/main" id="{A0F5C753-C4B0-6884-05E4-A9E3C80D49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38690"/>
            <a:ext cx="5531260" cy="3600400"/>
          </a:xfrm>
          <a:prstGeom prst="rect">
            <a:avLst/>
          </a:prstGeom>
        </p:spPr>
      </p:pic>
      <p:pic>
        <p:nvPicPr>
          <p:cNvPr id="8" name="Afbeelding 7" descr="Afbeelding met wiel, Fietswiel, persoon, transport&#10;&#10;Automatisch gegenereerde beschrijving">
            <a:extLst>
              <a:ext uri="{FF2B5EF4-FFF2-40B4-BE49-F238E27FC236}">
                <a16:creationId xmlns:a16="http://schemas.microsoft.com/office/drawing/2014/main" id="{CADE4611-5634-8FC4-3498-D66DEA7CD7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48" y="156239"/>
            <a:ext cx="3015078" cy="4632035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5C90B58-7BC7-9ADA-37D0-887CE6EFAF43}"/>
              </a:ext>
            </a:extLst>
          </p:cNvPr>
          <p:cNvSpPr txBox="1"/>
          <p:nvPr/>
        </p:nvSpPr>
        <p:spPr>
          <a:xfrm>
            <a:off x="6012160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38 L</a:t>
            </a:r>
          </a:p>
        </p:txBody>
      </p:sp>
      <p:pic>
        <p:nvPicPr>
          <p:cNvPr id="9" name="Afbeelding 8" descr="Afbeelding met gebouw, buitenshuis, raam, Plattelandshuis&#10;&#10;Automatisch gegenereerde beschrijving">
            <a:extLst>
              <a:ext uri="{FF2B5EF4-FFF2-40B4-BE49-F238E27FC236}">
                <a16:creationId xmlns:a16="http://schemas.microsoft.com/office/drawing/2014/main" id="{2133BE84-CC74-93AF-7100-B449ACB775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37" y="220437"/>
            <a:ext cx="6171660" cy="4596662"/>
          </a:xfrm>
          <a:prstGeom prst="rect">
            <a:avLst/>
          </a:prstGeom>
        </p:spPr>
      </p:pic>
      <p:pic>
        <p:nvPicPr>
          <p:cNvPr id="10" name="Afbeelding 9" descr="Afbeelding met gebouw, buitenshuis, hemel, plant&#10;&#10;Automatisch gegenereerde beschrijving">
            <a:extLst>
              <a:ext uri="{FF2B5EF4-FFF2-40B4-BE49-F238E27FC236}">
                <a16:creationId xmlns:a16="http://schemas.microsoft.com/office/drawing/2014/main" id="{E86ADE1C-A132-049C-D089-3BE3E81AE4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358" y="363639"/>
            <a:ext cx="7644341" cy="429994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143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90C10EB-D87D-F824-E7A1-0635ECC2B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28</a:t>
            </a:fld>
            <a:endParaRPr lang="nl-NL"/>
          </a:p>
        </p:txBody>
      </p:sp>
      <p:pic>
        <p:nvPicPr>
          <p:cNvPr id="4" name="Afbeelding 3" descr="Afbeelding met buitenshuis, gebouw, boom, hemel&#10;&#10;Automatisch gegenereerde beschrijving">
            <a:extLst>
              <a:ext uri="{FF2B5EF4-FFF2-40B4-BE49-F238E27FC236}">
                <a16:creationId xmlns:a16="http://schemas.microsoft.com/office/drawing/2014/main" id="{7E79E966-0C34-CEE8-C225-5B7CB50016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83" y="2636912"/>
            <a:ext cx="5841068" cy="380206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A0EACEC-4DC8-839E-A7BD-78D54409492A}"/>
              </a:ext>
            </a:extLst>
          </p:cNvPr>
          <p:cNvSpPr txBox="1"/>
          <p:nvPr/>
        </p:nvSpPr>
        <p:spPr>
          <a:xfrm>
            <a:off x="6084168" y="6094740"/>
            <a:ext cx="2637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Bosweg</a:t>
            </a:r>
          </a:p>
        </p:txBody>
      </p:sp>
      <p:pic>
        <p:nvPicPr>
          <p:cNvPr id="6" name="Afbeelding 5" descr="Afbeelding met buitenshuis, boom, brug, winter&#10;&#10;Automatisch gegenereerde beschrijving">
            <a:extLst>
              <a:ext uri="{FF2B5EF4-FFF2-40B4-BE49-F238E27FC236}">
                <a16:creationId xmlns:a16="http://schemas.microsoft.com/office/drawing/2014/main" id="{CD71BD87-A39A-35DC-2BDA-F874E315CC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1600" y="942045"/>
            <a:ext cx="6732240" cy="5049180"/>
          </a:xfrm>
          <a:prstGeom prst="rect">
            <a:avLst/>
          </a:prstGeom>
        </p:spPr>
      </p:pic>
      <p:pic>
        <p:nvPicPr>
          <p:cNvPr id="8" name="Afbeelding 7" descr="Afbeelding met buitenshuis, tekst, boom, gras&#10;&#10;Automatisch gegenereerde beschrijving">
            <a:extLst>
              <a:ext uri="{FF2B5EF4-FFF2-40B4-BE49-F238E27FC236}">
                <a16:creationId xmlns:a16="http://schemas.microsoft.com/office/drawing/2014/main" id="{0FFE28EE-DE03-FE0D-D3E1-430D3E8C7E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499" y="494299"/>
            <a:ext cx="7773501" cy="43725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1933653"/>
      </p:ext>
    </p:extLst>
  </p:cSld>
  <p:clrMapOvr>
    <a:masterClrMapping/>
  </p:clrMapOvr>
  <p:transition spd="slow" advTm="738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34219D4-208F-78CA-FD84-C47742FA2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29</a:t>
            </a:fld>
            <a:endParaRPr lang="nl-NL"/>
          </a:p>
        </p:txBody>
      </p:sp>
      <p:pic>
        <p:nvPicPr>
          <p:cNvPr id="4" name="Afbeelding 3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98E669A6-BC6A-8E4A-3074-58B25F696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1900401"/>
            <a:ext cx="6969388" cy="453650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93D6773-03B7-EC4C-4BBF-6BF4C16B5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2410" y="353032"/>
            <a:ext cx="6139629" cy="4320480"/>
          </a:xfrm>
          <a:prstGeom prst="rect">
            <a:avLst/>
          </a:prstGeom>
        </p:spPr>
      </p:pic>
      <p:pic>
        <p:nvPicPr>
          <p:cNvPr id="6" name="Afbeelding 5" descr="Afbeelding met buitenshuis, hemel, raam, boom&#10;&#10;Automatisch gegenereerde beschrijving">
            <a:extLst>
              <a:ext uri="{FF2B5EF4-FFF2-40B4-BE49-F238E27FC236}">
                <a16:creationId xmlns:a16="http://schemas.microsoft.com/office/drawing/2014/main" id="{B5AB63EC-7774-20C2-ABD8-0B7BC7513F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929657" y="2127641"/>
            <a:ext cx="7256936" cy="408202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BEAF0FD-35F6-3DD1-B76F-20C457EF91ED}"/>
              </a:ext>
            </a:extLst>
          </p:cNvPr>
          <p:cNvSpPr txBox="1"/>
          <p:nvPr/>
        </p:nvSpPr>
        <p:spPr>
          <a:xfrm>
            <a:off x="5534745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40 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4010731"/>
      </p:ext>
    </p:extLst>
  </p:cSld>
  <p:clrMapOvr>
    <a:masterClrMapping/>
  </p:clrMapOvr>
  <p:transition spd="slow" advTm="6598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4EEE484-4FF6-485F-3BDA-38617F24F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30</a:t>
            </a:fld>
            <a:endParaRPr lang="nl-NL"/>
          </a:p>
        </p:txBody>
      </p:sp>
      <p:pic>
        <p:nvPicPr>
          <p:cNvPr id="4" name="Afbeelding 3" descr="Afbeelding met buitenshuis, boom, gebouw, zwart-wit&#10;&#10;Automatisch gegenereerde beschrijving">
            <a:extLst>
              <a:ext uri="{FF2B5EF4-FFF2-40B4-BE49-F238E27FC236}">
                <a16:creationId xmlns:a16="http://schemas.microsoft.com/office/drawing/2014/main" id="{2A080213-1D96-BCD6-9517-2D60B2BA55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1075" y="2586064"/>
            <a:ext cx="5475670" cy="3564216"/>
          </a:xfrm>
          <a:prstGeom prst="rect">
            <a:avLst/>
          </a:prstGeom>
        </p:spPr>
      </p:pic>
      <p:pic>
        <p:nvPicPr>
          <p:cNvPr id="5" name="Afbeelding 4" descr="Afbeelding met buitenshuis, gebouw, kar, koets&#10;&#10;Automatisch gegenereerde beschrijving">
            <a:extLst>
              <a:ext uri="{FF2B5EF4-FFF2-40B4-BE49-F238E27FC236}">
                <a16:creationId xmlns:a16="http://schemas.microsoft.com/office/drawing/2014/main" id="{15E28466-02D4-9CE3-EEBC-56525DF454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466" y="364319"/>
            <a:ext cx="4646258" cy="302433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CDE58267-D067-0292-C7CA-82E8F6A40639}"/>
              </a:ext>
            </a:extLst>
          </p:cNvPr>
          <p:cNvSpPr txBox="1"/>
          <p:nvPr/>
        </p:nvSpPr>
        <p:spPr>
          <a:xfrm>
            <a:off x="2915816" y="6094740"/>
            <a:ext cx="5806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27/29/31/33/37/39 R</a:t>
            </a:r>
          </a:p>
        </p:txBody>
      </p:sp>
      <p:pic>
        <p:nvPicPr>
          <p:cNvPr id="11" name="Afbeelding 10" descr="Afbeelding met buitenshuis, gebouw, kleding, boom&#10;&#10;Automatisch gegenereerde beschrijving">
            <a:extLst>
              <a:ext uri="{FF2B5EF4-FFF2-40B4-BE49-F238E27FC236}">
                <a16:creationId xmlns:a16="http://schemas.microsoft.com/office/drawing/2014/main" id="{62E023D7-C8F7-8909-F47B-9139D6138C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3" y="923431"/>
            <a:ext cx="3210103" cy="2089516"/>
          </a:xfrm>
          <a:prstGeom prst="rect">
            <a:avLst/>
          </a:prstGeom>
        </p:spPr>
      </p:pic>
      <p:pic>
        <p:nvPicPr>
          <p:cNvPr id="8" name="Afbeelding 7" descr="Afbeelding met buitenshuis, gebouw, boom, hemel&#10;&#10;Automatisch gegenereerde beschrijving">
            <a:extLst>
              <a:ext uri="{FF2B5EF4-FFF2-40B4-BE49-F238E27FC236}">
                <a16:creationId xmlns:a16="http://schemas.microsoft.com/office/drawing/2014/main" id="{006E4F3C-24A5-E4C2-B500-CD8671ACA2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8361" y="597027"/>
            <a:ext cx="9925788" cy="5583255"/>
          </a:xfrm>
          <a:prstGeom prst="rect">
            <a:avLst/>
          </a:prstGeom>
        </p:spPr>
      </p:pic>
      <p:pic>
        <p:nvPicPr>
          <p:cNvPr id="10" name="Afbeelding 9" descr="Afbeelding met buitenshuis, plant, boom, hemel&#10;&#10;Automatisch gegenereerde beschrijving">
            <a:extLst>
              <a:ext uri="{FF2B5EF4-FFF2-40B4-BE49-F238E27FC236}">
                <a16:creationId xmlns:a16="http://schemas.microsoft.com/office/drawing/2014/main" id="{7711A6AA-5FFF-524C-4A51-FC45D33260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228" y="1177510"/>
            <a:ext cx="8639944" cy="48599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7083127"/>
      </p:ext>
    </p:extLst>
  </p:cSld>
  <p:clrMapOvr>
    <a:masterClrMapping/>
  </p:clrMapOvr>
  <p:transition spd="slow" advTm="10328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5E7F8A19-7413-EAA9-07B5-43258E1EA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31</a:t>
            </a:fld>
            <a:endParaRPr lang="nl-NL"/>
          </a:p>
        </p:txBody>
      </p:sp>
      <p:pic>
        <p:nvPicPr>
          <p:cNvPr id="4" name="Afbeelding 3" descr="Afbeelding met buitenshuis, gebouw, boom, eigendom&#10;&#10;Automatisch gegenereerde beschrijving">
            <a:extLst>
              <a:ext uri="{FF2B5EF4-FFF2-40B4-BE49-F238E27FC236}">
                <a16:creationId xmlns:a16="http://schemas.microsoft.com/office/drawing/2014/main" id="{7A69AD00-4CC2-7683-BCCB-1FA001558F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11951"/>
            <a:ext cx="6704745" cy="3771419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4B4F0F8-941C-7BBB-D8F8-2AAD33CB43F9}"/>
              </a:ext>
            </a:extLst>
          </p:cNvPr>
          <p:cNvSpPr txBox="1"/>
          <p:nvPr/>
        </p:nvSpPr>
        <p:spPr>
          <a:xfrm>
            <a:off x="5534745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39 R</a:t>
            </a:r>
          </a:p>
        </p:txBody>
      </p:sp>
    </p:spTree>
    <p:extLst>
      <p:ext uri="{BB962C8B-B14F-4D97-AF65-F5344CB8AC3E}">
        <p14:creationId xmlns:p14="http://schemas.microsoft.com/office/powerpoint/2010/main" val="2738201859"/>
      </p:ext>
    </p:extLst>
  </p:cSld>
  <p:clrMapOvr>
    <a:masterClrMapping/>
  </p:clrMapOvr>
  <p:transition spd="slow" advTm="1402">
    <p:circl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3857FDF-9CB0-6396-067F-DB3EA0397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32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4020A466-95BC-61C4-26A6-4DA907E55D8D}"/>
              </a:ext>
            </a:extLst>
          </p:cNvPr>
          <p:cNvSpPr txBox="1"/>
          <p:nvPr/>
        </p:nvSpPr>
        <p:spPr>
          <a:xfrm>
            <a:off x="5534745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41 R</a:t>
            </a:r>
          </a:p>
        </p:txBody>
      </p:sp>
      <p:pic>
        <p:nvPicPr>
          <p:cNvPr id="5" name="Afbeelding 4" descr="Afbeelding met gebouw, buitenshuis, tekst, Landvoertuig&#10;&#10;Automatisch gegenereerde beschrijving">
            <a:extLst>
              <a:ext uri="{FF2B5EF4-FFF2-40B4-BE49-F238E27FC236}">
                <a16:creationId xmlns:a16="http://schemas.microsoft.com/office/drawing/2014/main" id="{B9D5B56E-CB4E-17AB-054F-C4C146810F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052736"/>
            <a:ext cx="7680853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87336"/>
      </p:ext>
    </p:extLst>
  </p:cSld>
  <p:clrMapOvr>
    <a:masterClrMapping/>
  </p:clrMapOvr>
  <p:transition spd="slow" advTm="238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2A25813-03F5-1981-E93B-B14435072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33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85F99D5-F1B0-C55A-5B7E-0A4BE69577E1}"/>
              </a:ext>
            </a:extLst>
          </p:cNvPr>
          <p:cNvSpPr txBox="1"/>
          <p:nvPr/>
        </p:nvSpPr>
        <p:spPr>
          <a:xfrm>
            <a:off x="5534745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43 R</a:t>
            </a:r>
          </a:p>
        </p:txBody>
      </p:sp>
      <p:pic>
        <p:nvPicPr>
          <p:cNvPr id="6" name="Afbeelding 5" descr="Afbeelding met gebouw, raam, buitenshuis, boom&#10;&#10;Automatisch gegenereerde beschrijving">
            <a:extLst>
              <a:ext uri="{FF2B5EF4-FFF2-40B4-BE49-F238E27FC236}">
                <a16:creationId xmlns:a16="http://schemas.microsoft.com/office/drawing/2014/main" id="{5064C379-2775-B904-A493-D31AC5537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82" y="1360062"/>
            <a:ext cx="7425825" cy="4752528"/>
          </a:xfrm>
          <a:prstGeom prst="rect">
            <a:avLst/>
          </a:prstGeom>
        </p:spPr>
      </p:pic>
      <p:pic>
        <p:nvPicPr>
          <p:cNvPr id="8" name="Afbeelding 7" descr="Afbeelding met gebouw, buitenshuis, raam, hemel&#10;&#10;Automatisch gegenereerde beschrijving">
            <a:extLst>
              <a:ext uri="{FF2B5EF4-FFF2-40B4-BE49-F238E27FC236}">
                <a16:creationId xmlns:a16="http://schemas.microsoft.com/office/drawing/2014/main" id="{194C4880-8359-C70A-1469-A7015831A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77" y="404664"/>
            <a:ext cx="7053846" cy="4752529"/>
          </a:xfrm>
          <a:prstGeom prst="rect">
            <a:avLst/>
          </a:prstGeom>
        </p:spPr>
      </p:pic>
      <p:pic>
        <p:nvPicPr>
          <p:cNvPr id="10" name="Afbeelding 9" descr="Afbeelding met gebouw, buitenshuis, raam, eigendom&#10;&#10;Automatisch gegenereerde beschrijving">
            <a:extLst>
              <a:ext uri="{FF2B5EF4-FFF2-40B4-BE49-F238E27FC236}">
                <a16:creationId xmlns:a16="http://schemas.microsoft.com/office/drawing/2014/main" id="{2997ACB8-2E38-533F-0D7A-E56AD1F3E3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64" y="593082"/>
            <a:ext cx="6671747" cy="37528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1294381"/>
      </p:ext>
    </p:extLst>
  </p:cSld>
  <p:clrMapOvr>
    <a:masterClrMapping/>
  </p:clrMapOvr>
  <p:transition spd="slow" advTm="7977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44EFE854-DC09-5CD6-1F19-868ED0D41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34</a:t>
            </a:fld>
            <a:endParaRPr lang="nl-NL"/>
          </a:p>
        </p:txBody>
      </p:sp>
      <p:pic>
        <p:nvPicPr>
          <p:cNvPr id="4" name="Afbeelding 3" descr="Afbeelding met gebouw, buitenshuis, raam, eigendom&#10;&#10;Automatisch gegenereerde beschrijving">
            <a:extLst>
              <a:ext uri="{FF2B5EF4-FFF2-40B4-BE49-F238E27FC236}">
                <a16:creationId xmlns:a16="http://schemas.microsoft.com/office/drawing/2014/main" id="{7A09A0B2-0E64-478E-56AB-7FE0CED23B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D3A8C58B-81AB-2BD0-94B9-7028D2FAA660}"/>
              </a:ext>
            </a:extLst>
          </p:cNvPr>
          <p:cNvSpPr txBox="1"/>
          <p:nvPr/>
        </p:nvSpPr>
        <p:spPr>
          <a:xfrm>
            <a:off x="5534745" y="609474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45 R</a:t>
            </a:r>
          </a:p>
        </p:txBody>
      </p:sp>
    </p:spTree>
    <p:extLst>
      <p:ext uri="{BB962C8B-B14F-4D97-AF65-F5344CB8AC3E}">
        <p14:creationId xmlns:p14="http://schemas.microsoft.com/office/powerpoint/2010/main" val="1613485033"/>
      </p:ext>
    </p:extLst>
  </p:cSld>
  <p:clrMapOvr>
    <a:masterClrMapping/>
  </p:clrMapOvr>
  <p:transition spd="slow" advTm="1319">
    <p:circl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35</a:t>
            </a:fld>
            <a:endParaRPr lang="nl-NL"/>
          </a:p>
        </p:txBody>
      </p:sp>
      <p:pic>
        <p:nvPicPr>
          <p:cNvPr id="3" name="Afbeelding 2" descr="f 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52536" y="0"/>
            <a:ext cx="5378564" cy="3501008"/>
          </a:xfrm>
          <a:prstGeom prst="rect">
            <a:avLst/>
          </a:prstGeom>
        </p:spPr>
      </p:pic>
      <p:pic>
        <p:nvPicPr>
          <p:cNvPr id="5" name="Afbeelding 4" descr="f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1920" y="908720"/>
            <a:ext cx="5641885" cy="3672408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9AB0DE94-BA01-95F4-3F85-422E651CEC2C}"/>
              </a:ext>
            </a:extLst>
          </p:cNvPr>
          <p:cNvSpPr txBox="1"/>
          <p:nvPr/>
        </p:nvSpPr>
        <p:spPr>
          <a:xfrm>
            <a:off x="5152596" y="5940501"/>
            <a:ext cx="35737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42/44 L</a:t>
            </a:r>
          </a:p>
          <a:p>
            <a:r>
              <a:rPr lang="nl-NL" sz="2800" dirty="0">
                <a:latin typeface="Book Antiqua" panose="02040602050305030304" pitchFamily="18" charset="0"/>
              </a:rPr>
              <a:t>en 47 R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8DDB1A5-8986-4DE0-858C-8925C5CEF497}"/>
              </a:ext>
            </a:extLst>
          </p:cNvPr>
          <p:cNvSpPr/>
          <p:nvPr/>
        </p:nvSpPr>
        <p:spPr>
          <a:xfrm rot="21238995">
            <a:off x="683568" y="4941168"/>
            <a:ext cx="2952328" cy="936104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200" dirty="0" err="1"/>
              <a:t>Nr</a:t>
            </a:r>
            <a:r>
              <a:rPr lang="nl-NL" sz="3200" dirty="0"/>
              <a:t> 44</a:t>
            </a:r>
          </a:p>
        </p:txBody>
      </p:sp>
      <p:sp>
        <p:nvSpPr>
          <p:cNvPr id="8" name="Gelijkbenige driehoek 7">
            <a:extLst>
              <a:ext uri="{FF2B5EF4-FFF2-40B4-BE49-F238E27FC236}">
                <a16:creationId xmlns:a16="http://schemas.microsoft.com/office/drawing/2014/main" id="{3549A92B-8BD0-A305-89A7-44547422E1F3}"/>
              </a:ext>
            </a:extLst>
          </p:cNvPr>
          <p:cNvSpPr/>
          <p:nvPr/>
        </p:nvSpPr>
        <p:spPr>
          <a:xfrm rot="21222601">
            <a:off x="627681" y="3951718"/>
            <a:ext cx="2880320" cy="1008112"/>
          </a:xfrm>
          <a:prstGeom prst="triangle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  <p:transition spd="slow" advTm="474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36</a:t>
            </a:fld>
            <a:endParaRPr lang="nl-NL"/>
          </a:p>
        </p:txBody>
      </p:sp>
      <p:pic>
        <p:nvPicPr>
          <p:cNvPr id="3" name="Afbeelding 2" descr="IMG_0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292080" cy="3969060"/>
          </a:xfrm>
          <a:prstGeom prst="rect">
            <a:avLst/>
          </a:prstGeom>
        </p:spPr>
      </p:pic>
      <p:pic>
        <p:nvPicPr>
          <p:cNvPr id="5" name="Afbeelding 4" descr="IMG_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7984" y="548680"/>
            <a:ext cx="5076056" cy="3807042"/>
          </a:xfrm>
          <a:prstGeom prst="rect">
            <a:avLst/>
          </a:prstGeom>
        </p:spPr>
      </p:pic>
      <p:pic>
        <p:nvPicPr>
          <p:cNvPr id="4" name="Afbeelding 3" descr="P111078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502" y="3212976"/>
            <a:ext cx="5916150" cy="4437112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A4704068-552F-F8AD-0C2F-68B189A03E57}"/>
              </a:ext>
            </a:extLst>
          </p:cNvPr>
          <p:cNvSpPr txBox="1"/>
          <p:nvPr/>
        </p:nvSpPr>
        <p:spPr>
          <a:xfrm>
            <a:off x="6019530" y="5525851"/>
            <a:ext cx="35737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42/44 L</a:t>
            </a:r>
          </a:p>
          <a:p>
            <a:r>
              <a:rPr lang="nl-NL" sz="2800" dirty="0">
                <a:latin typeface="Book Antiqua" panose="02040602050305030304" pitchFamily="18" charset="0"/>
              </a:rPr>
              <a:t>en 47 R</a:t>
            </a:r>
          </a:p>
        </p:txBody>
      </p:sp>
    </p:spTree>
  </p:cSld>
  <p:clrMapOvr>
    <a:masterClrMapping/>
  </p:clrMapOvr>
  <p:transition spd="slow" advTm="463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51CC67F-511C-A4CA-2AC8-74FA6541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37</a:t>
            </a:fld>
            <a:endParaRPr lang="nl-NL"/>
          </a:p>
        </p:txBody>
      </p:sp>
      <p:pic>
        <p:nvPicPr>
          <p:cNvPr id="9" name="Afbeelding 8" descr="Afbeelding met buitenshuis, gebouw, raam, boom&#10;&#10;Automatisch gegenereerde beschrijving">
            <a:extLst>
              <a:ext uri="{FF2B5EF4-FFF2-40B4-BE49-F238E27FC236}">
                <a16:creationId xmlns:a16="http://schemas.microsoft.com/office/drawing/2014/main" id="{E0D6FAB1-61CF-42CB-AA59-B8F842140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045" y="404664"/>
            <a:ext cx="4154166" cy="270402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12BA789-E3D6-636A-856C-F75E0C055C9A}"/>
              </a:ext>
            </a:extLst>
          </p:cNvPr>
          <p:cNvSpPr txBox="1"/>
          <p:nvPr/>
        </p:nvSpPr>
        <p:spPr>
          <a:xfrm>
            <a:off x="5156452" y="6245661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42 L</a:t>
            </a:r>
          </a:p>
        </p:txBody>
      </p:sp>
      <p:pic>
        <p:nvPicPr>
          <p:cNvPr id="5" name="Afbeelding 4" descr="Afbeelding met gebouw, buitenshuis, eigendom, raam&#10;&#10;Automatisch gegenereerde beschrijving">
            <a:extLst>
              <a:ext uri="{FF2B5EF4-FFF2-40B4-BE49-F238E27FC236}">
                <a16:creationId xmlns:a16="http://schemas.microsoft.com/office/drawing/2014/main" id="{3BCC4C6F-FA51-4A4F-53EB-0A5B1A28E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92" y="3520887"/>
            <a:ext cx="5724128" cy="3219822"/>
          </a:xfrm>
          <a:prstGeom prst="rect">
            <a:avLst/>
          </a:prstGeom>
        </p:spPr>
      </p:pic>
      <p:pic>
        <p:nvPicPr>
          <p:cNvPr id="7" name="Afbeelding 6" descr="Afbeelding met buitenshuis, gebouw, boom, zwart-wit&#10;&#10;Automatisch gegenereerde beschrijving">
            <a:extLst>
              <a:ext uri="{FF2B5EF4-FFF2-40B4-BE49-F238E27FC236}">
                <a16:creationId xmlns:a16="http://schemas.microsoft.com/office/drawing/2014/main" id="{223B3C20-B9A6-39CE-1791-D63068C41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5" y="306439"/>
            <a:ext cx="4756883" cy="309634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F50EDFF-D758-172B-ED44-8283B2B92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512" y="3588397"/>
            <a:ext cx="4392488" cy="308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568889"/>
      </p:ext>
    </p:extLst>
  </p:cSld>
  <p:clrMapOvr>
    <a:masterClrMapping/>
  </p:clrMapOvr>
  <p:transition spd="slow" advTm="426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2270038-2F98-F665-2A96-E54E9D47F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38</a:t>
            </a:fld>
            <a:endParaRPr lang="nl-NL"/>
          </a:p>
        </p:txBody>
      </p:sp>
      <p:pic>
        <p:nvPicPr>
          <p:cNvPr id="8" name="Afbeelding 7" descr="Afbeelding met buitenshuis, boom, hemel, gebouw&#10;&#10;Automatisch gegenereerde beschrijving">
            <a:extLst>
              <a:ext uri="{FF2B5EF4-FFF2-40B4-BE49-F238E27FC236}">
                <a16:creationId xmlns:a16="http://schemas.microsoft.com/office/drawing/2014/main" id="{DBAB6F8A-3809-80C8-A830-F13635FC4C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470462"/>
            <a:ext cx="5088759" cy="3312368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7331614B-DEC2-D0E9-A78D-FB7AF9BCED82}"/>
              </a:ext>
            </a:extLst>
          </p:cNvPr>
          <p:cNvSpPr txBox="1"/>
          <p:nvPr/>
        </p:nvSpPr>
        <p:spPr>
          <a:xfrm>
            <a:off x="6542857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46 L</a:t>
            </a:r>
          </a:p>
        </p:txBody>
      </p:sp>
      <p:pic>
        <p:nvPicPr>
          <p:cNvPr id="7" name="Afbeelding 6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2C378A9B-5825-FA51-16C6-2A26802F61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36" y="169031"/>
            <a:ext cx="5863793" cy="3980049"/>
          </a:xfrm>
          <a:prstGeom prst="rect">
            <a:avLst/>
          </a:prstGeom>
        </p:spPr>
      </p:pic>
      <p:pic>
        <p:nvPicPr>
          <p:cNvPr id="4" name="Afbeelding 3" descr="Afbeelding met buitenshuis, transport, boom, grond&#10;&#10;Automatisch gegenereerde beschrijving">
            <a:extLst>
              <a:ext uri="{FF2B5EF4-FFF2-40B4-BE49-F238E27FC236}">
                <a16:creationId xmlns:a16="http://schemas.microsoft.com/office/drawing/2014/main" id="{2584F1E2-3DBC-737C-B10D-7AC7CD8C09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43" y="1977381"/>
            <a:ext cx="6248264" cy="4686198"/>
          </a:xfrm>
          <a:prstGeom prst="rect">
            <a:avLst/>
          </a:prstGeom>
        </p:spPr>
      </p:pic>
      <p:pic>
        <p:nvPicPr>
          <p:cNvPr id="6" name="Afbeelding 5" descr="Afbeelding met gebouw, buitenshuis, hemel, eigendom&#10;&#10;Automatisch gegenereerde beschrijving">
            <a:extLst>
              <a:ext uri="{FF2B5EF4-FFF2-40B4-BE49-F238E27FC236}">
                <a16:creationId xmlns:a16="http://schemas.microsoft.com/office/drawing/2014/main" id="{680ED5F0-2D8E-8285-665C-42CAC93218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39" y="765977"/>
            <a:ext cx="8331017" cy="46861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68725444"/>
      </p:ext>
    </p:extLst>
  </p:cSld>
  <p:clrMapOvr>
    <a:masterClrMapping/>
  </p:clrMapOvr>
  <p:transition spd="slow" advTm="998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8E4CBCA-757A-4547-E7A9-6B959A056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39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86CE99F-44E4-A8B6-B0CC-6E7964BFF712}"/>
              </a:ext>
            </a:extLst>
          </p:cNvPr>
          <p:cNvSpPr txBox="1"/>
          <p:nvPr/>
        </p:nvSpPr>
        <p:spPr>
          <a:xfrm>
            <a:off x="6542857" y="594928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48 L</a:t>
            </a:r>
          </a:p>
        </p:txBody>
      </p:sp>
      <p:pic>
        <p:nvPicPr>
          <p:cNvPr id="7" name="Afbeelding 6" descr="Afbeelding met buitenshuis, boom, zwart-wit, plant&#10;&#10;Automatisch gegenereerde beschrijving">
            <a:extLst>
              <a:ext uri="{FF2B5EF4-FFF2-40B4-BE49-F238E27FC236}">
                <a16:creationId xmlns:a16="http://schemas.microsoft.com/office/drawing/2014/main" id="{B40D8838-B3F2-4FB1-D38C-C3030CAD9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29458"/>
            <a:ext cx="6858000" cy="4667250"/>
          </a:xfrm>
          <a:prstGeom prst="rect">
            <a:avLst/>
          </a:prstGeom>
        </p:spPr>
      </p:pic>
      <p:pic>
        <p:nvPicPr>
          <p:cNvPr id="8" name="Afbeelding 7" descr="Afbeelding met buitenshuis, zwart-wit, auto, Landvoertuig&#10;&#10;Automatisch gegenereerde beschrijving">
            <a:extLst>
              <a:ext uri="{FF2B5EF4-FFF2-40B4-BE49-F238E27FC236}">
                <a16:creationId xmlns:a16="http://schemas.microsoft.com/office/drawing/2014/main" id="{5D13DEA2-26D7-DC48-2F95-8606AA2D1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480" y="392856"/>
            <a:ext cx="6876243" cy="4667250"/>
          </a:xfrm>
          <a:prstGeom prst="rect">
            <a:avLst/>
          </a:prstGeom>
        </p:spPr>
      </p:pic>
      <p:pic>
        <p:nvPicPr>
          <p:cNvPr id="4" name="Afbeelding 3" descr="Afbeelding met buitenshuis, gebouw, grond, raam&#10;&#10;Automatisch gegenereerde beschrijving">
            <a:extLst>
              <a:ext uri="{FF2B5EF4-FFF2-40B4-BE49-F238E27FC236}">
                <a16:creationId xmlns:a16="http://schemas.microsoft.com/office/drawing/2014/main" id="{29739E48-392A-B215-EF2E-AE048F3DDF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6444208" cy="4149080"/>
          </a:xfrm>
          <a:prstGeom prst="rect">
            <a:avLst/>
          </a:prstGeom>
        </p:spPr>
      </p:pic>
      <p:pic>
        <p:nvPicPr>
          <p:cNvPr id="6" name="Afbeelding 5" descr="Afbeelding met buitenshuis, gebouw, boom, tekst&#10;&#10;Automatisch gegenereerde beschrijving">
            <a:extLst>
              <a:ext uri="{FF2B5EF4-FFF2-40B4-BE49-F238E27FC236}">
                <a16:creationId xmlns:a16="http://schemas.microsoft.com/office/drawing/2014/main" id="{3052AD16-39D2-B380-2B6F-EEBB942AD97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27" y="596801"/>
            <a:ext cx="8056896" cy="45320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853451"/>
      </p:ext>
    </p:extLst>
  </p:cSld>
  <p:clrMapOvr>
    <a:masterClrMapping/>
  </p:clrMapOvr>
  <p:transition spd="slow" advTm="12538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F15B50A-90BE-5F0C-27B7-72AB1AF36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40</a:t>
            </a:fld>
            <a:endParaRPr lang="nl-NL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6BBE186A-C0F0-C436-973C-0C5E5F154480}"/>
              </a:ext>
            </a:extLst>
          </p:cNvPr>
          <p:cNvSpPr txBox="1"/>
          <p:nvPr/>
        </p:nvSpPr>
        <p:spPr>
          <a:xfrm>
            <a:off x="5868144" y="5949280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50-52 L</a:t>
            </a:r>
          </a:p>
        </p:txBody>
      </p:sp>
      <p:pic>
        <p:nvPicPr>
          <p:cNvPr id="5" name="Afbeelding 4" descr="Afbeelding met buitenshuis, gebouw, raam, zwart-wit&#10;&#10;Automatisch gegenereerde beschrijving">
            <a:extLst>
              <a:ext uri="{FF2B5EF4-FFF2-40B4-BE49-F238E27FC236}">
                <a16:creationId xmlns:a16="http://schemas.microsoft.com/office/drawing/2014/main" id="{9D92DC02-8FA8-7A8A-FA5E-F342FD36E5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86205"/>
            <a:ext cx="4203758" cy="2736304"/>
          </a:xfrm>
          <a:prstGeom prst="rect">
            <a:avLst/>
          </a:prstGeom>
        </p:spPr>
      </p:pic>
      <p:pic>
        <p:nvPicPr>
          <p:cNvPr id="8" name="Afbeelding 7" descr="Afbeelding met buitenshuis, gebouw, hemel, verven&#10;&#10;Automatisch gegenereerde beschrijving">
            <a:extLst>
              <a:ext uri="{FF2B5EF4-FFF2-40B4-BE49-F238E27FC236}">
                <a16:creationId xmlns:a16="http://schemas.microsoft.com/office/drawing/2014/main" id="{43EC6CD8-E00E-9DB7-F3AE-7673AC7809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53" y="615215"/>
            <a:ext cx="3581400" cy="3514725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5841D90E-4E41-04E5-9579-DC81C47DB284}"/>
              </a:ext>
            </a:extLst>
          </p:cNvPr>
          <p:cNvSpPr/>
          <p:nvPr/>
        </p:nvSpPr>
        <p:spPr>
          <a:xfrm>
            <a:off x="3556584" y="1412776"/>
            <a:ext cx="1231440" cy="1872209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“woning gemeente secretaris”</a:t>
            </a:r>
          </a:p>
        </p:txBody>
      </p:sp>
      <p:sp>
        <p:nvSpPr>
          <p:cNvPr id="10" name="Gelijkbenige driehoek 9">
            <a:extLst>
              <a:ext uri="{FF2B5EF4-FFF2-40B4-BE49-F238E27FC236}">
                <a16:creationId xmlns:a16="http://schemas.microsoft.com/office/drawing/2014/main" id="{0F0C5D8E-D9DE-3D65-0766-B16DB0703CBE}"/>
              </a:ext>
            </a:extLst>
          </p:cNvPr>
          <p:cNvSpPr/>
          <p:nvPr/>
        </p:nvSpPr>
        <p:spPr>
          <a:xfrm>
            <a:off x="3556584" y="332656"/>
            <a:ext cx="1231440" cy="108012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 descr="Afbeelding met buitenshuis, boom, hemel, gebouw&#10;&#10;Automatisch gegenereerde beschrijving">
            <a:extLst>
              <a:ext uri="{FF2B5EF4-FFF2-40B4-BE49-F238E27FC236}">
                <a16:creationId xmlns:a16="http://schemas.microsoft.com/office/drawing/2014/main" id="{95440438-6F3F-578F-DE4B-91D24D2281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30768"/>
            <a:ext cx="6913798" cy="4500320"/>
          </a:xfrm>
          <a:prstGeom prst="rect">
            <a:avLst/>
          </a:prstGeom>
        </p:spPr>
      </p:pic>
      <p:pic>
        <p:nvPicPr>
          <p:cNvPr id="6" name="Afbeelding 5" descr="Afbeelding met buitenshuis, gebouw, voertuig, auto&#10;&#10;Automatisch gegenereerde beschrijving">
            <a:extLst>
              <a:ext uri="{FF2B5EF4-FFF2-40B4-BE49-F238E27FC236}">
                <a16:creationId xmlns:a16="http://schemas.microsoft.com/office/drawing/2014/main" id="{CFDD5051-172A-658E-C06C-8E82A3EF52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666" y="988797"/>
            <a:ext cx="9556484" cy="53755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0561030"/>
      </p:ext>
    </p:extLst>
  </p:cSld>
  <p:clrMapOvr>
    <a:masterClrMapping/>
  </p:clrMapOvr>
  <p:transition spd="slow" advTm="13267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26DE8C89-2BB5-AA58-FB3B-BB2E7F284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41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739FE93D-A369-DED9-A6DB-95147F2D460F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52&lt;&gt;62 L</a:t>
            </a:r>
          </a:p>
        </p:txBody>
      </p:sp>
      <p:pic>
        <p:nvPicPr>
          <p:cNvPr id="4" name="Afbeelding 3" descr="Afbeelding met buitenshuis, kleding, hemel, boom&#10;&#10;Automatisch gegenereerde beschrijving">
            <a:extLst>
              <a:ext uri="{FF2B5EF4-FFF2-40B4-BE49-F238E27FC236}">
                <a16:creationId xmlns:a16="http://schemas.microsoft.com/office/drawing/2014/main" id="{55EC6D44-0ACF-27A6-F4EB-31BA87CA64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50" y="1584048"/>
            <a:ext cx="6981785" cy="4556533"/>
          </a:xfrm>
          <a:prstGeom prst="rect">
            <a:avLst/>
          </a:prstGeom>
        </p:spPr>
      </p:pic>
      <p:pic>
        <p:nvPicPr>
          <p:cNvPr id="7" name="Afbeelding 6" descr="Afbeelding met raam, gebouw, buitenshuis, thuis&#10;&#10;Automatisch gegenereerde beschrijving">
            <a:extLst>
              <a:ext uri="{FF2B5EF4-FFF2-40B4-BE49-F238E27FC236}">
                <a16:creationId xmlns:a16="http://schemas.microsoft.com/office/drawing/2014/main" id="{AD2C7D64-8A2F-9E3A-E807-CCA87A8B5E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602" y="1897196"/>
            <a:ext cx="5580112" cy="4185084"/>
          </a:xfrm>
          <a:prstGeom prst="rect">
            <a:avLst/>
          </a:prstGeom>
        </p:spPr>
      </p:pic>
      <p:pic>
        <p:nvPicPr>
          <p:cNvPr id="5" name="Afbeelding 4" descr="Afbeelding met buitenshuis, raam, gebouw, hemel&#10;&#10;Automatisch gegenereerde beschrijving">
            <a:extLst>
              <a:ext uri="{FF2B5EF4-FFF2-40B4-BE49-F238E27FC236}">
                <a16:creationId xmlns:a16="http://schemas.microsoft.com/office/drawing/2014/main" id="{7C6F7001-8F5E-3FA5-5CC6-BB2DB7AAED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71" y="1181440"/>
            <a:ext cx="6456717" cy="4842538"/>
          </a:xfrm>
          <a:prstGeom prst="rect">
            <a:avLst/>
          </a:prstGeom>
        </p:spPr>
      </p:pic>
      <p:pic>
        <p:nvPicPr>
          <p:cNvPr id="9" name="Afbeelding 8" descr="Afbeelding met buitenshuis, hemel, wolk, grond&#10;&#10;Automatisch gegenereerde beschrijving">
            <a:extLst>
              <a:ext uri="{FF2B5EF4-FFF2-40B4-BE49-F238E27FC236}">
                <a16:creationId xmlns:a16="http://schemas.microsoft.com/office/drawing/2014/main" id="{5F179186-69CC-C571-243B-EB277ABCF6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90" y="1064172"/>
            <a:ext cx="6380379" cy="3588963"/>
          </a:xfrm>
          <a:prstGeom prst="rect">
            <a:avLst/>
          </a:prstGeom>
        </p:spPr>
      </p:pic>
      <p:pic>
        <p:nvPicPr>
          <p:cNvPr id="11" name="Afbeelding 10" descr="Afbeelding met buitenshuis, hemel, auto, wolk&#10;&#10;Automatisch gegenereerde beschrijving">
            <a:extLst>
              <a:ext uri="{FF2B5EF4-FFF2-40B4-BE49-F238E27FC236}">
                <a16:creationId xmlns:a16="http://schemas.microsoft.com/office/drawing/2014/main" id="{D17FF601-C1E8-D51A-8DEB-F7D8811734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299" y="1584048"/>
            <a:ext cx="5379802" cy="30261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9472853"/>
      </p:ext>
    </p:extLst>
  </p:cSld>
  <p:clrMapOvr>
    <a:masterClrMapping/>
  </p:clrMapOvr>
  <p:transition spd="slow" advTm="1215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CC454B6-48A2-128F-17FF-7A340D80D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42</a:t>
            </a:fld>
            <a:endParaRPr lang="nl-NL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1B6A2A2-0EC6-1A04-5B18-88BCBD72C349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47 R</a:t>
            </a:r>
          </a:p>
        </p:txBody>
      </p:sp>
      <p:pic>
        <p:nvPicPr>
          <p:cNvPr id="7" name="Afbeelding 6" descr="Afbeelding met buitenshuis, zwart-wit, boom, raam&#10;&#10;Automatisch gegenereerde beschrijving">
            <a:extLst>
              <a:ext uri="{FF2B5EF4-FFF2-40B4-BE49-F238E27FC236}">
                <a16:creationId xmlns:a16="http://schemas.microsoft.com/office/drawing/2014/main" id="{DFA36618-67BE-8752-DF7A-C00B32959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24" y="2883180"/>
            <a:ext cx="5472608" cy="3562223"/>
          </a:xfrm>
          <a:prstGeom prst="rect">
            <a:avLst/>
          </a:prstGeom>
        </p:spPr>
      </p:pic>
      <p:pic>
        <p:nvPicPr>
          <p:cNvPr id="8" name="Afbeelding 7" descr="IMG_0016.JPG">
            <a:extLst>
              <a:ext uri="{FF2B5EF4-FFF2-40B4-BE49-F238E27FC236}">
                <a16:creationId xmlns:a16="http://schemas.microsoft.com/office/drawing/2014/main" id="{7130963A-DDB9-29CA-64E2-FE45D0D8171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43944" y="979659"/>
            <a:ext cx="5076056" cy="3807042"/>
          </a:xfrm>
          <a:prstGeom prst="rect">
            <a:avLst/>
          </a:prstGeom>
        </p:spPr>
      </p:pic>
      <p:pic>
        <p:nvPicPr>
          <p:cNvPr id="4" name="Afbeelding 3" descr="Afbeelding met buitenshuis, gebouw, huis, boom&#10;&#10;Automatisch gegenereerde beschrijving">
            <a:extLst>
              <a:ext uri="{FF2B5EF4-FFF2-40B4-BE49-F238E27FC236}">
                <a16:creationId xmlns:a16="http://schemas.microsoft.com/office/drawing/2014/main" id="{67045AB5-19CF-20A9-37BC-7CA0BD59A5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1396" y="260648"/>
            <a:ext cx="6768072" cy="38070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6613191"/>
      </p:ext>
    </p:extLst>
  </p:cSld>
  <p:clrMapOvr>
    <a:masterClrMapping/>
  </p:clrMapOvr>
  <p:transition spd="slow" advTm="9747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D0E47DC-74EC-B788-AA8C-6524FC22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43</a:t>
            </a:fld>
            <a:endParaRPr lang="nl-NL"/>
          </a:p>
        </p:txBody>
      </p:sp>
      <p:pic>
        <p:nvPicPr>
          <p:cNvPr id="5" name="Afbeelding 4" descr="Afbeelding met buitenshuis, boom, hemel, zwart-wit&#10;&#10;Automatisch gegenereerde beschrijving">
            <a:extLst>
              <a:ext uri="{FF2B5EF4-FFF2-40B4-BE49-F238E27FC236}">
                <a16:creationId xmlns:a16="http://schemas.microsoft.com/office/drawing/2014/main" id="{DD553C08-9364-4ED5-59C7-E4D3EB9081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9656" y="1597233"/>
            <a:ext cx="7385695" cy="480748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E162667B-8566-6CA9-1224-98AC1220F8CE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49/51 R</a:t>
            </a:r>
          </a:p>
        </p:txBody>
      </p:sp>
      <p:pic>
        <p:nvPicPr>
          <p:cNvPr id="8" name="Afbeelding 7" descr="Afbeelding met buitenshuis, boom, persoon, huis&#10;&#10;Automatisch gegenereerde beschrijving">
            <a:extLst>
              <a:ext uri="{FF2B5EF4-FFF2-40B4-BE49-F238E27FC236}">
                <a16:creationId xmlns:a16="http://schemas.microsoft.com/office/drawing/2014/main" id="{003219A3-DCE5-41D9-A4E5-4BCAB34099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8" y="1328058"/>
            <a:ext cx="7385694" cy="4807486"/>
          </a:xfrm>
          <a:prstGeom prst="rect">
            <a:avLst/>
          </a:prstGeom>
        </p:spPr>
      </p:pic>
      <p:pic>
        <p:nvPicPr>
          <p:cNvPr id="6" name="Afbeelding 5" descr="Afbeelding met buitenshuis, boom, hemel, zwart-wit&#10;&#10;Automatisch gegenereerde beschrijving">
            <a:extLst>
              <a:ext uri="{FF2B5EF4-FFF2-40B4-BE49-F238E27FC236}">
                <a16:creationId xmlns:a16="http://schemas.microsoft.com/office/drawing/2014/main" id="{99DCD44E-F44C-1962-3422-7F3B731A8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72051"/>
            <a:ext cx="7119079" cy="4633941"/>
          </a:xfrm>
          <a:prstGeom prst="rect">
            <a:avLst/>
          </a:prstGeom>
        </p:spPr>
      </p:pic>
      <p:pic>
        <p:nvPicPr>
          <p:cNvPr id="9" name="Afbeelding 8" descr="Afbeelding met tekst, buitenshuis&#10;&#10;Automatisch gegenereerde beschrijving">
            <a:extLst>
              <a:ext uri="{FF2B5EF4-FFF2-40B4-BE49-F238E27FC236}">
                <a16:creationId xmlns:a16="http://schemas.microsoft.com/office/drawing/2014/main" id="{8C5A06E4-F92B-D74E-08DC-9759F931B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62418" y="-693830"/>
            <a:ext cx="4198558" cy="68095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63018816"/>
      </p:ext>
    </p:extLst>
  </p:cSld>
  <p:clrMapOvr>
    <a:masterClrMapping/>
  </p:clrMapOvr>
  <p:transition spd="slow" advTm="1136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44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98452FC4-F6DC-3841-6F70-ABAFC917D617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49/51 R</a:t>
            </a:r>
          </a:p>
        </p:txBody>
      </p:sp>
      <p:pic>
        <p:nvPicPr>
          <p:cNvPr id="8" name="Afbeelding 7" descr="Afbeelding met buitenshuis, boom, persoon, huis&#10;&#10;Automatisch gegenereerde beschrijving">
            <a:extLst>
              <a:ext uri="{FF2B5EF4-FFF2-40B4-BE49-F238E27FC236}">
                <a16:creationId xmlns:a16="http://schemas.microsoft.com/office/drawing/2014/main" id="{39621985-8398-ECDE-8F94-DB76FE886F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2383362"/>
            <a:ext cx="7156010" cy="4657980"/>
          </a:xfrm>
          <a:prstGeom prst="rect">
            <a:avLst/>
          </a:prstGeom>
        </p:spPr>
      </p:pic>
      <p:pic>
        <p:nvPicPr>
          <p:cNvPr id="6" name="Afbeelding 5" descr="e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513" y="512231"/>
            <a:ext cx="5378565" cy="3501008"/>
          </a:xfrm>
          <a:prstGeom prst="rect">
            <a:avLst/>
          </a:prstGeom>
        </p:spPr>
      </p:pic>
      <p:pic>
        <p:nvPicPr>
          <p:cNvPr id="10" name="Afbeelding 9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946B6F95-B395-C7C6-C3CD-D8F229AE10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75" y="606167"/>
            <a:ext cx="7173249" cy="4468432"/>
          </a:xfrm>
          <a:prstGeom prst="rect">
            <a:avLst/>
          </a:prstGeom>
        </p:spPr>
      </p:pic>
      <p:pic>
        <p:nvPicPr>
          <p:cNvPr id="5" name="Afbeelding 4" descr="Afbeelding met gebouw, kleding, buitenshuis, person&#10;&#10;Automatisch gegenereerde beschrijving">
            <a:extLst>
              <a:ext uri="{FF2B5EF4-FFF2-40B4-BE49-F238E27FC236}">
                <a16:creationId xmlns:a16="http://schemas.microsoft.com/office/drawing/2014/main" id="{C70E0681-6C6C-EB73-8D60-7EF2E2F6D1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569" y="872035"/>
            <a:ext cx="6837816" cy="4595717"/>
          </a:xfrm>
          <a:prstGeom prst="rect">
            <a:avLst/>
          </a:prstGeom>
        </p:spPr>
      </p:pic>
      <p:pic>
        <p:nvPicPr>
          <p:cNvPr id="4" name="Afbeelding 3" descr="P1110788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82156" y="1000607"/>
            <a:ext cx="7126883" cy="5345162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420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B4050E16-0EA1-00A3-F76E-3B022AA70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45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2EEB693-D13D-03F0-8FEC-EC8A31793E84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51 R</a:t>
            </a:r>
          </a:p>
        </p:txBody>
      </p:sp>
      <p:pic>
        <p:nvPicPr>
          <p:cNvPr id="7" name="Afbeelding 6" descr="Afbeelding met raam, buitenshuis, gebouw, televisie&#10;&#10;Automatisch gegenereerde beschrijving">
            <a:extLst>
              <a:ext uri="{FF2B5EF4-FFF2-40B4-BE49-F238E27FC236}">
                <a16:creationId xmlns:a16="http://schemas.microsoft.com/office/drawing/2014/main" id="{760B3CBC-8B0D-3A60-EF8F-AB4230EDB1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31" y="-316856"/>
            <a:ext cx="5143500" cy="6858000"/>
          </a:xfrm>
          <a:prstGeom prst="rect">
            <a:avLst/>
          </a:prstGeom>
        </p:spPr>
      </p:pic>
      <p:pic>
        <p:nvPicPr>
          <p:cNvPr id="5" name="Afbeelding 4" descr="Afbeelding met kleding, persoon, buitenshuis, boom&#10;&#10;Automatisch gegenereerde beschrijving">
            <a:extLst>
              <a:ext uri="{FF2B5EF4-FFF2-40B4-BE49-F238E27FC236}">
                <a16:creationId xmlns:a16="http://schemas.microsoft.com/office/drawing/2014/main" id="{43F5F213-665E-F3A8-6E9C-1773DFEA01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75" y="236505"/>
            <a:ext cx="8195694" cy="5537247"/>
          </a:xfrm>
          <a:prstGeom prst="rect">
            <a:avLst/>
          </a:prstGeom>
        </p:spPr>
      </p:pic>
      <p:pic>
        <p:nvPicPr>
          <p:cNvPr id="10" name="Afbeelding 9" descr="Afbeelding met kleding, persoon, boot, gebouw&#10;&#10;Automatisch gegenereerde beschrijving">
            <a:extLst>
              <a:ext uri="{FF2B5EF4-FFF2-40B4-BE49-F238E27FC236}">
                <a16:creationId xmlns:a16="http://schemas.microsoft.com/office/drawing/2014/main" id="{A6871100-160B-ACFA-8156-6DCDB67C80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896" y="482379"/>
            <a:ext cx="6444208" cy="4833156"/>
          </a:xfrm>
          <a:prstGeom prst="rect">
            <a:avLst/>
          </a:prstGeom>
        </p:spPr>
      </p:pic>
      <p:pic>
        <p:nvPicPr>
          <p:cNvPr id="6" name="Afbeelding 5" descr="Afbeelding met buitenshuis, tekst, gebouw, wolk&#10;&#10;Automatisch gegenereerde beschrijving">
            <a:extLst>
              <a:ext uri="{FF2B5EF4-FFF2-40B4-BE49-F238E27FC236}">
                <a16:creationId xmlns:a16="http://schemas.microsoft.com/office/drawing/2014/main" id="{D9FEF6B0-32BD-0CC1-9C4F-A267C655A3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5194" y="726916"/>
            <a:ext cx="8157545" cy="45886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6521041"/>
      </p:ext>
    </p:extLst>
  </p:cSld>
  <p:clrMapOvr>
    <a:masterClrMapping/>
  </p:clrMapOvr>
  <p:transition spd="slow" advTm="1194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1826921-2EDE-A69E-E699-A72C75C5D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46</a:t>
            </a:fld>
            <a:endParaRPr lang="nl-NL"/>
          </a:p>
        </p:txBody>
      </p:sp>
      <p:pic>
        <p:nvPicPr>
          <p:cNvPr id="4" name="Afbeelding 3" descr="Afbeelding met buitenshuis, gebouw, hemel, raam&#10;&#10;Automatisch gegenereerde beschrijving">
            <a:extLst>
              <a:ext uri="{FF2B5EF4-FFF2-40B4-BE49-F238E27FC236}">
                <a16:creationId xmlns:a16="http://schemas.microsoft.com/office/drawing/2014/main" id="{15305FBC-4E64-EABA-5FBE-D469ACDD90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980728"/>
            <a:ext cx="6272697" cy="3528392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81F7BC58-95B9-CA2D-852B-7761A7D6AF66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53 /55 R</a:t>
            </a:r>
          </a:p>
        </p:txBody>
      </p:sp>
    </p:spTree>
    <p:extLst>
      <p:ext uri="{BB962C8B-B14F-4D97-AF65-F5344CB8AC3E}">
        <p14:creationId xmlns:p14="http://schemas.microsoft.com/office/powerpoint/2010/main" val="3624174112"/>
      </p:ext>
    </p:extLst>
  </p:cSld>
  <p:clrMapOvr>
    <a:masterClrMapping/>
  </p:clrMapOvr>
  <p:transition spd="slow" advTm="988">
    <p:circl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F688F18-11FF-25DF-E4DE-39322209A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47</a:t>
            </a:fld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CBE51333-5CDA-6BCD-607E-4628E1BB244E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64 L</a:t>
            </a:r>
          </a:p>
        </p:txBody>
      </p:sp>
      <p:pic>
        <p:nvPicPr>
          <p:cNvPr id="8" name="Afbeelding 7" descr="Afbeelding met buitenshuis, sneeuw, boom, winter&#10;&#10;Automatisch gegenereerde beschrijving">
            <a:extLst>
              <a:ext uri="{FF2B5EF4-FFF2-40B4-BE49-F238E27FC236}">
                <a16:creationId xmlns:a16="http://schemas.microsoft.com/office/drawing/2014/main" id="{DCCC393E-3CA5-6CA9-1A05-9A305F380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68840"/>
            <a:ext cx="5861679" cy="4011587"/>
          </a:xfrm>
          <a:prstGeom prst="rect">
            <a:avLst/>
          </a:prstGeom>
        </p:spPr>
      </p:pic>
      <p:pic>
        <p:nvPicPr>
          <p:cNvPr id="3" name="Afbeelding 2" descr="Afbeelding met buitenshuis, gebouw, raam, winter&#10;&#10;Automatisch gegenereerde beschrijving">
            <a:extLst>
              <a:ext uri="{FF2B5EF4-FFF2-40B4-BE49-F238E27FC236}">
                <a16:creationId xmlns:a16="http://schemas.microsoft.com/office/drawing/2014/main" id="{88B12BE0-4787-EEA4-6116-50D37E16F0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438" y="1656952"/>
            <a:ext cx="4607523" cy="2999123"/>
          </a:xfrm>
          <a:prstGeom prst="rect">
            <a:avLst/>
          </a:prstGeom>
        </p:spPr>
      </p:pic>
      <p:pic>
        <p:nvPicPr>
          <p:cNvPr id="7" name="Afbeelding 6" descr="Afbeelding met buitenshuis, tekst, Landvoertuig, voertuig&#10;&#10;Automatisch gegenereerde beschrijving">
            <a:extLst>
              <a:ext uri="{FF2B5EF4-FFF2-40B4-BE49-F238E27FC236}">
                <a16:creationId xmlns:a16="http://schemas.microsoft.com/office/drawing/2014/main" id="{3FAD33A4-B9E2-07AF-CF1D-8DF4A96066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709" y="723066"/>
            <a:ext cx="7960857" cy="447798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4764419"/>
      </p:ext>
    </p:extLst>
  </p:cSld>
  <p:clrMapOvr>
    <a:masterClrMapping/>
  </p:clrMapOvr>
  <p:transition spd="slow" advTm="776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48</a:t>
            </a:fld>
            <a:endParaRPr lang="nl-NL"/>
          </a:p>
        </p:txBody>
      </p:sp>
      <p:pic>
        <p:nvPicPr>
          <p:cNvPr id="1026" name="Picture 2" descr="C:\Users\weri\Pictures\00 fotoos Oterleek\foto's 600 serie\Oterleek 6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96552" y="3024761"/>
            <a:ext cx="5884912" cy="3833239"/>
          </a:xfrm>
          <a:prstGeom prst="rect">
            <a:avLst/>
          </a:prstGeom>
          <a:noFill/>
        </p:spPr>
      </p:pic>
      <p:pic>
        <p:nvPicPr>
          <p:cNvPr id="5" name="Afbeelding 4" descr="Afbeelding met zwart-wit, buitenshuis, gebouw, raam&#10;&#10;Automatisch gegenereerde beschrijving">
            <a:extLst>
              <a:ext uri="{FF2B5EF4-FFF2-40B4-BE49-F238E27FC236}">
                <a16:creationId xmlns:a16="http://schemas.microsoft.com/office/drawing/2014/main" id="{409D1B08-1407-7D86-BEE2-AE87CF791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61" y="469932"/>
            <a:ext cx="5763797" cy="4353642"/>
          </a:xfrm>
          <a:prstGeom prst="rect">
            <a:avLst/>
          </a:prstGeom>
        </p:spPr>
      </p:pic>
      <p:pic>
        <p:nvPicPr>
          <p:cNvPr id="4" name="Afbeelding 3" descr="P11109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3928" y="272919"/>
            <a:ext cx="5580112" cy="4185084"/>
          </a:xfrm>
          <a:prstGeom prst="rect">
            <a:avLst/>
          </a:prstGeom>
        </p:spPr>
      </p:pic>
      <p:pic>
        <p:nvPicPr>
          <p:cNvPr id="6" name="Afbeelding 5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1FB68221-E412-B8A3-5471-93F6535717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9144000" cy="514350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3049FAD-F675-3751-3AB8-C798F46E6DC9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66 L</a:t>
            </a:r>
          </a:p>
        </p:txBody>
      </p:sp>
    </p:spTree>
    <p:custDataLst>
      <p:tags r:id="rId1"/>
    </p:custDataLst>
  </p:cSld>
  <p:clrMapOvr>
    <a:masterClrMapping/>
  </p:clrMapOvr>
  <p:transition spd="slow" advTm="1009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IMG_00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07904" y="0"/>
            <a:ext cx="5436096" cy="4077072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49</a:t>
            </a:fld>
            <a:endParaRPr lang="nl-NL"/>
          </a:p>
        </p:txBody>
      </p:sp>
      <p:pic>
        <p:nvPicPr>
          <p:cNvPr id="4" name="Afbeelding 3" descr="c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68560" y="3284984"/>
            <a:ext cx="5489190" cy="357301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B58821D-6779-E977-F02D-FA6DB116F42C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65 R</a:t>
            </a:r>
          </a:p>
        </p:txBody>
      </p:sp>
    </p:spTree>
    <p:custDataLst>
      <p:tags r:id="rId1"/>
    </p:custDataLst>
  </p:cSld>
  <p:clrMapOvr>
    <a:masterClrMapping/>
  </p:clrMapOvr>
  <p:transition spd="slow" advTm="465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50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1813483-6AB0-629B-2B49-04D1E8EFDA6A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69&lt;&gt;81 R</a:t>
            </a:r>
          </a:p>
        </p:txBody>
      </p:sp>
      <p:pic>
        <p:nvPicPr>
          <p:cNvPr id="4" name="Afbeelding 3" descr="b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1381" y="228036"/>
            <a:ext cx="5541292" cy="3531216"/>
          </a:xfrm>
          <a:prstGeom prst="rect">
            <a:avLst/>
          </a:prstGeom>
        </p:spPr>
      </p:pic>
      <p:pic>
        <p:nvPicPr>
          <p:cNvPr id="9" name="Afbeelding 8" descr="Afbeelding met buitenshuis, gebouw, huis, hemel&#10;&#10;Automatisch gegenereerde beschrijving">
            <a:extLst>
              <a:ext uri="{FF2B5EF4-FFF2-40B4-BE49-F238E27FC236}">
                <a16:creationId xmlns:a16="http://schemas.microsoft.com/office/drawing/2014/main" id="{86188446-8D32-2351-991A-44E34C5662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76672"/>
            <a:ext cx="7606272" cy="5067679"/>
          </a:xfrm>
          <a:prstGeom prst="rect">
            <a:avLst/>
          </a:prstGeom>
        </p:spPr>
      </p:pic>
      <p:pic>
        <p:nvPicPr>
          <p:cNvPr id="5" name="Afbeelding 4" descr="Afbeelding met buitenshuis, boom, hemel, kleding&#10;&#10;Automatisch gegenereerde beschrijving">
            <a:extLst>
              <a:ext uri="{FF2B5EF4-FFF2-40B4-BE49-F238E27FC236}">
                <a16:creationId xmlns:a16="http://schemas.microsoft.com/office/drawing/2014/main" id="{55243F20-5DC7-A42B-4E08-E5221B9ABF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0715" y="637013"/>
            <a:ext cx="5796135" cy="3772812"/>
          </a:xfrm>
          <a:prstGeom prst="rect">
            <a:avLst/>
          </a:prstGeom>
        </p:spPr>
      </p:pic>
      <p:pic>
        <p:nvPicPr>
          <p:cNvPr id="6" name="Afbeelding 5" descr="Afbeelding met buitenshuis, hemel, gebouw, kleding&#10;&#10;Automatisch gegenereerde beschrijving">
            <a:extLst>
              <a:ext uri="{FF2B5EF4-FFF2-40B4-BE49-F238E27FC236}">
                <a16:creationId xmlns:a16="http://schemas.microsoft.com/office/drawing/2014/main" id="{553BA8F1-A1B7-7069-5003-3D31F21CE0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283" y="1124744"/>
            <a:ext cx="5519903" cy="4149080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B9C74D41-772F-EA47-C271-4F4A60E838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0112" y="2069068"/>
            <a:ext cx="2799058" cy="39330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266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8638A11-7693-95D9-ED40-65527C799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51</a:t>
            </a:fld>
            <a:endParaRPr lang="nl-NL"/>
          </a:p>
        </p:txBody>
      </p:sp>
      <p:pic>
        <p:nvPicPr>
          <p:cNvPr id="4" name="Afbeelding 3" descr="Afbeelding met buitenshuis, gebouw, boom, hemel&#10;&#10;Automatisch gegenereerde beschrijving">
            <a:extLst>
              <a:ext uri="{FF2B5EF4-FFF2-40B4-BE49-F238E27FC236}">
                <a16:creationId xmlns:a16="http://schemas.microsoft.com/office/drawing/2014/main" id="{D4A44AC4-D0A8-556A-B054-320368266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3" y="3051048"/>
            <a:ext cx="4563151" cy="2970240"/>
          </a:xfrm>
          <a:prstGeom prst="rect">
            <a:avLst/>
          </a:prstGeom>
        </p:spPr>
      </p:pic>
      <p:pic>
        <p:nvPicPr>
          <p:cNvPr id="5" name="Afbeelding 4" descr="Afbeelding met buitenshuis, boom, hemel, huis&#10;&#10;Automatisch gegenereerde beschrijving">
            <a:extLst>
              <a:ext uri="{FF2B5EF4-FFF2-40B4-BE49-F238E27FC236}">
                <a16:creationId xmlns:a16="http://schemas.microsoft.com/office/drawing/2014/main" id="{39BB848A-240A-A75C-5863-B0530B5EDD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04663"/>
            <a:ext cx="3168352" cy="206233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39849A46-2A21-4218-DE72-E9B2DE3E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015" y="422107"/>
            <a:ext cx="4189090" cy="267289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24670AF-461C-F0E1-7B4A-FCF2A7B86812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69&lt;&gt;81 R</a:t>
            </a:r>
          </a:p>
        </p:txBody>
      </p:sp>
      <p:pic>
        <p:nvPicPr>
          <p:cNvPr id="8" name="Afbeelding 7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DEBD789D-70F0-F833-8B15-B941BBCF37C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3" y="577858"/>
            <a:ext cx="7468505" cy="56013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56539148"/>
      </p:ext>
    </p:extLst>
  </p:cSld>
  <p:clrMapOvr>
    <a:masterClrMapping/>
  </p:clrMapOvr>
  <p:transition spd="slow" advTm="707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98928D0-B294-4851-6E8F-44B94468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52</a:t>
            </a:fld>
            <a:endParaRPr lang="nl-NL"/>
          </a:p>
        </p:txBody>
      </p:sp>
      <p:pic>
        <p:nvPicPr>
          <p:cNvPr id="3" name="Afbeelding 2" descr="Afbeelding met buitenshuis, hemel, zwart-wit, huis&#10;&#10;Automatisch gegenereerde beschrijving">
            <a:extLst>
              <a:ext uri="{FF2B5EF4-FFF2-40B4-BE49-F238E27FC236}">
                <a16:creationId xmlns:a16="http://schemas.microsoft.com/office/drawing/2014/main" id="{F23FD4BD-F3B2-8C5E-E039-A774CBE81E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90" y="2325375"/>
            <a:ext cx="6192748" cy="403097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FC4F7C7-236F-C725-E1E7-630B1E49ED59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68&lt;&gt;76 L</a:t>
            </a:r>
          </a:p>
        </p:txBody>
      </p:sp>
      <p:pic>
        <p:nvPicPr>
          <p:cNvPr id="7" name="Afbeelding 6" descr="Afbeelding met buitenshuis, sneeuw, winter, boom&#10;&#10;Automatisch gegenereerde beschrijving">
            <a:extLst>
              <a:ext uri="{FF2B5EF4-FFF2-40B4-BE49-F238E27FC236}">
                <a16:creationId xmlns:a16="http://schemas.microsoft.com/office/drawing/2014/main" id="{74C76878-EB1C-CB2E-2913-11BCB7C5D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45535"/>
            <a:ext cx="6858000" cy="4219575"/>
          </a:xfrm>
          <a:prstGeom prst="rect">
            <a:avLst/>
          </a:prstGeom>
        </p:spPr>
      </p:pic>
      <p:pic>
        <p:nvPicPr>
          <p:cNvPr id="8" name="Afbeelding 7" descr="Afbeelding met gebouw, buitenshuis, raam, huis&#10;&#10;Automatisch gegenereerde beschrijving">
            <a:extLst>
              <a:ext uri="{FF2B5EF4-FFF2-40B4-BE49-F238E27FC236}">
                <a16:creationId xmlns:a16="http://schemas.microsoft.com/office/drawing/2014/main" id="{D8C5CB85-0D08-A8EE-D857-37E9F2794F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32656"/>
            <a:ext cx="6696744" cy="448309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0779884"/>
      </p:ext>
    </p:extLst>
  </p:cSld>
  <p:clrMapOvr>
    <a:masterClrMapping/>
  </p:clrMapOvr>
  <p:transition spd="slow" advTm="7304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CA665899-C025-BD1E-0C09-02B7BF63C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53</a:t>
            </a:fld>
            <a:endParaRPr lang="nl-NL"/>
          </a:p>
        </p:txBody>
      </p:sp>
      <p:pic>
        <p:nvPicPr>
          <p:cNvPr id="4" name="Afbeelding 3" descr="Afbeelding met buitenshuis, auto, boom, Landvoertuig&#10;&#10;Automatisch gegenereerde beschrijving">
            <a:extLst>
              <a:ext uri="{FF2B5EF4-FFF2-40B4-BE49-F238E27FC236}">
                <a16:creationId xmlns:a16="http://schemas.microsoft.com/office/drawing/2014/main" id="{1584290E-C1A8-8250-B6C4-F2F49CC3E0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51348"/>
            <a:ext cx="3803915" cy="213970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62DDD17F-5C4A-F44D-7E41-35F1DF38D6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420888"/>
            <a:ext cx="4432493" cy="2493277"/>
          </a:xfrm>
          <a:prstGeom prst="rect">
            <a:avLst/>
          </a:prstGeom>
        </p:spPr>
      </p:pic>
      <p:pic>
        <p:nvPicPr>
          <p:cNvPr id="8" name="Afbeelding 7" descr="Afbeelding met buitenshuis, tekst, gebouw, hemel&#10;&#10;Automatisch gegenereerde beschrijving">
            <a:extLst>
              <a:ext uri="{FF2B5EF4-FFF2-40B4-BE49-F238E27FC236}">
                <a16:creationId xmlns:a16="http://schemas.microsoft.com/office/drawing/2014/main" id="{0FC7846F-CFAD-8BF2-FE8D-73624EA79D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931" y="121642"/>
            <a:ext cx="4648517" cy="261479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EE81AC5-E4FF-AEC2-FACF-4A2E60894787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68&lt;&gt;76 L</a:t>
            </a:r>
          </a:p>
        </p:txBody>
      </p:sp>
    </p:spTree>
    <p:extLst>
      <p:ext uri="{BB962C8B-B14F-4D97-AF65-F5344CB8AC3E}">
        <p14:creationId xmlns:p14="http://schemas.microsoft.com/office/powerpoint/2010/main" val="449077934"/>
      </p:ext>
    </p:extLst>
  </p:cSld>
  <p:clrMapOvr>
    <a:masterClrMapping/>
  </p:clrMapOvr>
  <p:transition spd="slow" advTm="1930">
    <p:circl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F239E9E6-35AA-CFCB-281E-720849976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54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13A2D1EC-B906-D2FE-3AB6-FCFF30A3F52F}"/>
              </a:ext>
            </a:extLst>
          </p:cNvPr>
          <p:cNvSpPr txBox="1"/>
          <p:nvPr/>
        </p:nvSpPr>
        <p:spPr>
          <a:xfrm>
            <a:off x="6182817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76 L</a:t>
            </a:r>
          </a:p>
        </p:txBody>
      </p:sp>
      <p:pic>
        <p:nvPicPr>
          <p:cNvPr id="9" name="Afbeelding 8" descr="Afbeelding met schets, raam, huis, mist&#10;&#10;Automatisch gegenereerde beschrijving">
            <a:extLst>
              <a:ext uri="{FF2B5EF4-FFF2-40B4-BE49-F238E27FC236}">
                <a16:creationId xmlns:a16="http://schemas.microsoft.com/office/drawing/2014/main" id="{AF65AA16-519A-4475-4B1C-CD5EBADA39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9653" y="-733568"/>
            <a:ext cx="4904657" cy="6948264"/>
          </a:xfrm>
          <a:prstGeom prst="rect">
            <a:avLst/>
          </a:prstGeom>
        </p:spPr>
      </p:pic>
      <p:pic>
        <p:nvPicPr>
          <p:cNvPr id="7" name="Afbeelding 6" descr="Afbeelding met buitenshuis, boom, gebouw, raam&#10;&#10;Automatisch gegenereerde beschrijving">
            <a:extLst>
              <a:ext uri="{FF2B5EF4-FFF2-40B4-BE49-F238E27FC236}">
                <a16:creationId xmlns:a16="http://schemas.microsoft.com/office/drawing/2014/main" id="{CB3CAEBD-ECD0-7CC1-2C3D-4FB0DE4599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74061" y="-816382"/>
            <a:ext cx="5840155" cy="8221141"/>
          </a:xfrm>
          <a:prstGeom prst="rect">
            <a:avLst/>
          </a:prstGeom>
        </p:spPr>
      </p:pic>
      <p:pic>
        <p:nvPicPr>
          <p:cNvPr id="6" name="Afbeelding 5" descr="Afbeelding met hemel, buitenshuis, bloempot, meubels&#10;&#10;Automatisch gegenereerde beschrijving">
            <a:extLst>
              <a:ext uri="{FF2B5EF4-FFF2-40B4-BE49-F238E27FC236}">
                <a16:creationId xmlns:a16="http://schemas.microsoft.com/office/drawing/2014/main" id="{9CFC15A1-4F52-FC5F-764C-989D28AC13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44" y="536889"/>
            <a:ext cx="5832648" cy="4374486"/>
          </a:xfrm>
          <a:prstGeom prst="rect">
            <a:avLst/>
          </a:prstGeom>
        </p:spPr>
      </p:pic>
      <p:pic>
        <p:nvPicPr>
          <p:cNvPr id="4" name="Afbeelding 3" descr="Afbeelding met gras, buitenshuis, hemel, boom&#10;&#10;Automatisch gegenereerde beschrijving">
            <a:extLst>
              <a:ext uri="{FF2B5EF4-FFF2-40B4-BE49-F238E27FC236}">
                <a16:creationId xmlns:a16="http://schemas.microsoft.com/office/drawing/2014/main" id="{A9C9FE7A-D8CB-086A-CC49-DC5C4600846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077" y="833922"/>
            <a:ext cx="5040560" cy="3780420"/>
          </a:xfrm>
          <a:prstGeom prst="rect">
            <a:avLst/>
          </a:prstGeom>
        </p:spPr>
      </p:pic>
      <p:pic>
        <p:nvPicPr>
          <p:cNvPr id="8" name="Afbeelding 7" descr="Afbeelding met buitenshuis, tekst, gebouw, hemel&#10;&#10;Automatisch gegenereerde beschrijving">
            <a:extLst>
              <a:ext uri="{FF2B5EF4-FFF2-40B4-BE49-F238E27FC236}">
                <a16:creationId xmlns:a16="http://schemas.microsoft.com/office/drawing/2014/main" id="{43BF26EA-EE00-DE3F-066A-8D9CDCC772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495" y="1091505"/>
            <a:ext cx="6790880" cy="38198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46393396"/>
      </p:ext>
    </p:extLst>
  </p:cSld>
  <p:clrMapOvr>
    <a:masterClrMapping/>
  </p:clrMapOvr>
  <p:transition spd="slow" advTm="14238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93B6FC5D-D022-7A68-04F5-2641FEC6A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55</a:t>
            </a:fld>
            <a:endParaRPr lang="nl-NL"/>
          </a:p>
        </p:txBody>
      </p:sp>
      <p:pic>
        <p:nvPicPr>
          <p:cNvPr id="4" name="Afbeelding 3" descr="Afbeelding met buitenshuis, gebouw, boom, huis&#10;&#10;Automatisch gegenereerde beschrijving">
            <a:extLst>
              <a:ext uri="{FF2B5EF4-FFF2-40B4-BE49-F238E27FC236}">
                <a16:creationId xmlns:a16="http://schemas.microsoft.com/office/drawing/2014/main" id="{16C3F9F7-7C30-8AC7-8A9F-E9726AC07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6191" y="3106688"/>
            <a:ext cx="5752510" cy="3744416"/>
          </a:xfrm>
          <a:prstGeom prst="rect">
            <a:avLst/>
          </a:prstGeom>
        </p:spPr>
      </p:pic>
      <p:pic>
        <p:nvPicPr>
          <p:cNvPr id="5" name="Afbeelding 4" descr="Afbeelding met buitenshuis, boom, hemel, zwart-wit&#10;&#10;Automatisch gegenereerde beschrijving">
            <a:extLst>
              <a:ext uri="{FF2B5EF4-FFF2-40B4-BE49-F238E27FC236}">
                <a16:creationId xmlns:a16="http://schemas.microsoft.com/office/drawing/2014/main" id="{37881F2B-8F7A-F547-FBFD-4B016BA8F7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94" y="332656"/>
            <a:ext cx="5627077" cy="3672408"/>
          </a:xfrm>
          <a:prstGeom prst="rect">
            <a:avLst/>
          </a:prstGeom>
        </p:spPr>
      </p:pic>
      <p:pic>
        <p:nvPicPr>
          <p:cNvPr id="7" name="Afbeelding 6" descr="Afbeelding met buitenshuis, boom, hemel, zwart-wit&#10;&#10;Automatisch gegenereerde beschrijving">
            <a:extLst>
              <a:ext uri="{FF2B5EF4-FFF2-40B4-BE49-F238E27FC236}">
                <a16:creationId xmlns:a16="http://schemas.microsoft.com/office/drawing/2014/main" id="{F0ADE947-6D58-E8BA-70D1-80CEB5BA4C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347" y="476672"/>
            <a:ext cx="5136459" cy="3343417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DF35861E-660F-E752-A698-2C8EC0FD153C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83&lt;&gt;93 R</a:t>
            </a:r>
          </a:p>
        </p:txBody>
      </p:sp>
      <p:pic>
        <p:nvPicPr>
          <p:cNvPr id="8" name="Afbeelding 7" descr="Afbeelding met buitenshuis, hemel, boom, gebouw&#10;&#10;Automatisch gegenereerde beschrijving">
            <a:extLst>
              <a:ext uri="{FF2B5EF4-FFF2-40B4-BE49-F238E27FC236}">
                <a16:creationId xmlns:a16="http://schemas.microsoft.com/office/drawing/2014/main" id="{F9DFE483-4044-72C2-D835-47CD2AEBC7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18" y="546654"/>
            <a:ext cx="7037809" cy="527835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9776933"/>
      </p:ext>
    </p:extLst>
  </p:cSld>
  <p:clrMapOvr>
    <a:masterClrMapping/>
  </p:clrMapOvr>
  <p:transition spd="slow" advTm="1120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03E150B-8406-77DE-1EB9-07632859D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56</a:t>
            </a:fld>
            <a:endParaRPr lang="nl-NL"/>
          </a:p>
        </p:txBody>
      </p:sp>
      <p:pic>
        <p:nvPicPr>
          <p:cNvPr id="4" name="Afbeelding 3" descr="Afbeelding met buitenshuis, wolk, hemel, gebouw&#10;&#10;Automatisch gegenereerde beschrijving">
            <a:extLst>
              <a:ext uri="{FF2B5EF4-FFF2-40B4-BE49-F238E27FC236}">
                <a16:creationId xmlns:a16="http://schemas.microsoft.com/office/drawing/2014/main" id="{2B91D06A-FC0D-E0E8-4BD0-D79EE88A6F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920" y="1040312"/>
            <a:ext cx="5661248" cy="424593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4710E18-A2C0-EA9A-1B4C-FAF008A8B44C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93 R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018ABD0-50F2-36B1-7BA2-C462DC861C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5876" y="1659719"/>
            <a:ext cx="5760640" cy="32403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3544639"/>
      </p:ext>
    </p:extLst>
  </p:cSld>
  <p:clrMapOvr>
    <a:masterClrMapping/>
  </p:clrMapOvr>
  <p:transition spd="slow" advTm="380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57</a:t>
            </a:fld>
            <a:endParaRPr lang="nl-NL"/>
          </a:p>
        </p:txBody>
      </p:sp>
      <p:pic>
        <p:nvPicPr>
          <p:cNvPr id="5" name="Afbeelding 4" descr="a 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87" y="3168352"/>
            <a:ext cx="5710441" cy="3717032"/>
          </a:xfrm>
          <a:prstGeom prst="rect">
            <a:avLst/>
          </a:prstGeom>
        </p:spPr>
      </p:pic>
      <p:pic>
        <p:nvPicPr>
          <p:cNvPr id="6" name="Afbeelding 5" descr="Oterleek 13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132059"/>
            <a:ext cx="5724128" cy="3725942"/>
          </a:xfrm>
          <a:prstGeom prst="rect">
            <a:avLst/>
          </a:prstGeom>
        </p:spPr>
      </p:pic>
      <p:pic>
        <p:nvPicPr>
          <p:cNvPr id="7" name="Afbeelding 6" descr="Afbeelding met buitenshuis, hemel, gebouw, boom&#10;&#10;Automatisch gegenereerde beschrijving">
            <a:extLst>
              <a:ext uri="{FF2B5EF4-FFF2-40B4-BE49-F238E27FC236}">
                <a16:creationId xmlns:a16="http://schemas.microsoft.com/office/drawing/2014/main" id="{4EA7F2F8-047A-0368-03BA-95B3891462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8" y="168547"/>
            <a:ext cx="5270862" cy="343090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13531F8-BC41-6BE3-DCCD-7B8E5979C2DD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95/97 R</a:t>
            </a:r>
          </a:p>
        </p:txBody>
      </p:sp>
      <p:pic>
        <p:nvPicPr>
          <p:cNvPr id="9" name="Afbeelding 8" descr="Afbeelding met buitenshuis, boom, hemel, plant&#10;&#10;Automatisch gegenereerde beschrijving">
            <a:extLst>
              <a:ext uri="{FF2B5EF4-FFF2-40B4-BE49-F238E27FC236}">
                <a16:creationId xmlns:a16="http://schemas.microsoft.com/office/drawing/2014/main" id="{B57AAB3C-FF74-2712-3945-C52BBA8F92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77" y="908721"/>
            <a:ext cx="7494955" cy="4897272"/>
          </a:xfrm>
          <a:prstGeom prst="rect">
            <a:avLst/>
          </a:prstGeom>
        </p:spPr>
      </p:pic>
      <p:pic>
        <p:nvPicPr>
          <p:cNvPr id="4" name="Picture 2" descr="C:\Users\weri\Pictures\00 fotoos Oterleek\dorpswandeling nieuw\P111079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35801" y="479412"/>
            <a:ext cx="7574410" cy="5680807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 advTm="1095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P11107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91946" y="0"/>
            <a:ext cx="5052053" cy="3789040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58</a:t>
            </a:fld>
            <a:endParaRPr lang="nl-NL"/>
          </a:p>
        </p:txBody>
      </p:sp>
      <p:pic>
        <p:nvPicPr>
          <p:cNvPr id="4" name="Afbeelding 3" descr="a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6512" y="3429000"/>
            <a:ext cx="5199383" cy="3384376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1FE6F0E-0040-99DF-95AB-F341C9842949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Dorpsstr</a:t>
            </a:r>
            <a:r>
              <a:rPr lang="nl-NL" sz="2800" dirty="0">
                <a:latin typeface="Book Antiqua" panose="02040602050305030304" pitchFamily="18" charset="0"/>
              </a:rPr>
              <a:t> 97 R</a:t>
            </a:r>
          </a:p>
        </p:txBody>
      </p:sp>
    </p:spTree>
    <p:custDataLst>
      <p:tags r:id="rId1"/>
    </p:custDataLst>
  </p:cSld>
  <p:clrMapOvr>
    <a:masterClrMapping/>
  </p:clrMapOvr>
  <p:transition spd="slow" advTm="5022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3F5CF395-BB8E-3013-D18A-5B014C04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59</a:t>
            </a:fld>
            <a:endParaRPr lang="nl-NL"/>
          </a:p>
        </p:txBody>
      </p:sp>
      <p:pic>
        <p:nvPicPr>
          <p:cNvPr id="4" name="Afbeelding 3" descr="Afbeelding met buitenshuis, hemel, boom, huis&#10;&#10;Automatisch gegenereerde beschrijving">
            <a:extLst>
              <a:ext uri="{FF2B5EF4-FFF2-40B4-BE49-F238E27FC236}">
                <a16:creationId xmlns:a16="http://schemas.microsoft.com/office/drawing/2014/main" id="{9D9E1984-9D9D-9A9E-E765-1952F531D2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60" y="3439345"/>
            <a:ext cx="4341901" cy="2826224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CA8395F-FAEA-F271-7FFD-EB123E5F27F1}"/>
              </a:ext>
            </a:extLst>
          </p:cNvPr>
          <p:cNvSpPr txBox="1"/>
          <p:nvPr/>
        </p:nvSpPr>
        <p:spPr>
          <a:xfrm>
            <a:off x="5796136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Polderweg 1 L</a:t>
            </a:r>
          </a:p>
        </p:txBody>
      </p:sp>
      <p:pic>
        <p:nvPicPr>
          <p:cNvPr id="6" name="Afbeelding 5" descr="Afbeelding met buitenshuis, gebouw, huis, hemel&#10;&#10;Automatisch gegenereerde beschrijving">
            <a:extLst>
              <a:ext uri="{FF2B5EF4-FFF2-40B4-BE49-F238E27FC236}">
                <a16:creationId xmlns:a16="http://schemas.microsoft.com/office/drawing/2014/main" id="{19771C22-A11C-A9F6-2B3D-603ABAD970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00808"/>
            <a:ext cx="4384577" cy="2794093"/>
          </a:xfrm>
          <a:prstGeom prst="rect">
            <a:avLst/>
          </a:prstGeom>
        </p:spPr>
      </p:pic>
      <p:pic>
        <p:nvPicPr>
          <p:cNvPr id="8" name="Afbeelding 7" descr="Afbeelding met buitenshuis, gebouw, hemel, plant&#10;&#10;Automatisch gegenereerde beschrijving">
            <a:extLst>
              <a:ext uri="{FF2B5EF4-FFF2-40B4-BE49-F238E27FC236}">
                <a16:creationId xmlns:a16="http://schemas.microsoft.com/office/drawing/2014/main" id="{DDE90F96-0114-B541-FA37-0E4E483B4E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865" y="172692"/>
            <a:ext cx="6336752" cy="36198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98343420"/>
      </p:ext>
    </p:extLst>
  </p:cSld>
  <p:clrMapOvr>
    <a:masterClrMapping/>
  </p:clrMapOvr>
  <p:transition spd="slow" advTm="627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73332EA2-2762-EB6C-2EAC-9BB7D64EA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60</a:t>
            </a:fld>
            <a:endParaRPr lang="nl-NL"/>
          </a:p>
        </p:txBody>
      </p:sp>
      <p:pic>
        <p:nvPicPr>
          <p:cNvPr id="5" name="Afbeelding 4" descr="Afbeelding met buitenshuis, tekst, hemel, wolk&#10;&#10;Automatisch gegenereerde beschrijving">
            <a:extLst>
              <a:ext uri="{FF2B5EF4-FFF2-40B4-BE49-F238E27FC236}">
                <a16:creationId xmlns:a16="http://schemas.microsoft.com/office/drawing/2014/main" id="{ABC514D9-266D-666B-0C0B-F5A8555AC3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5" y="83259"/>
            <a:ext cx="6327087" cy="4346023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256B327-D03E-8850-A2D7-343A19830F3F}"/>
              </a:ext>
            </a:extLst>
          </p:cNvPr>
          <p:cNvSpPr txBox="1"/>
          <p:nvPr/>
        </p:nvSpPr>
        <p:spPr>
          <a:xfrm>
            <a:off x="611080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B. </a:t>
            </a:r>
            <a:r>
              <a:rPr lang="nl-NL" sz="2800" dirty="0" err="1">
                <a:latin typeface="Book Antiqua" panose="02040602050305030304" pitchFamily="18" charset="0"/>
              </a:rPr>
              <a:t>Schagenstr</a:t>
            </a:r>
            <a:endParaRPr lang="nl-NL" sz="2800" dirty="0">
              <a:latin typeface="Book Antiqua" panose="02040602050305030304" pitchFamily="18" charset="0"/>
            </a:endParaRPr>
          </a:p>
        </p:txBody>
      </p:sp>
      <p:pic>
        <p:nvPicPr>
          <p:cNvPr id="6" name="Afbeelding 5" descr="Afbeelding met hemel, buitenshuis, Reclamebord, boom&#10;&#10;Automatisch gegenereerde beschrijving">
            <a:extLst>
              <a:ext uri="{FF2B5EF4-FFF2-40B4-BE49-F238E27FC236}">
                <a16:creationId xmlns:a16="http://schemas.microsoft.com/office/drawing/2014/main" id="{A3567464-3561-8866-4388-FD778D9763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1" y="297572"/>
            <a:ext cx="6681721" cy="4522690"/>
          </a:xfrm>
          <a:prstGeom prst="rect">
            <a:avLst/>
          </a:prstGeom>
        </p:spPr>
      </p:pic>
      <p:pic>
        <p:nvPicPr>
          <p:cNvPr id="7" name="Afbeelding 6" descr="Afbeelding met buitenshuis, hemel, gebouw, grond&#10;&#10;Automatisch gegenereerde beschrijving">
            <a:extLst>
              <a:ext uri="{FF2B5EF4-FFF2-40B4-BE49-F238E27FC236}">
                <a16:creationId xmlns:a16="http://schemas.microsoft.com/office/drawing/2014/main" id="{D1305357-974F-3F87-2237-8DCDC42FE3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31" y="507777"/>
            <a:ext cx="6781515" cy="4521011"/>
          </a:xfrm>
          <a:prstGeom prst="rect">
            <a:avLst/>
          </a:prstGeom>
        </p:spPr>
      </p:pic>
      <p:pic>
        <p:nvPicPr>
          <p:cNvPr id="18" name="Afbeelding 17" descr="Afbeelding met buitenshuis, strand, water, waterkant&#10;&#10;Automatisch gegenereerde beschrijving">
            <a:extLst>
              <a:ext uri="{FF2B5EF4-FFF2-40B4-BE49-F238E27FC236}">
                <a16:creationId xmlns:a16="http://schemas.microsoft.com/office/drawing/2014/main" id="{53A0F078-EA93-E073-F090-A1E9C7FAEB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969599" y="-325840"/>
            <a:ext cx="4885769" cy="7189959"/>
          </a:xfrm>
          <a:prstGeom prst="rect">
            <a:avLst/>
          </a:prstGeom>
        </p:spPr>
      </p:pic>
      <p:pic>
        <p:nvPicPr>
          <p:cNvPr id="9" name="Afbeelding 8" descr="Afbeelding met buitenshuis, hemel, gras, gebouw&#10;&#10;Automatisch gegenereerde beschrijving">
            <a:extLst>
              <a:ext uri="{FF2B5EF4-FFF2-40B4-BE49-F238E27FC236}">
                <a16:creationId xmlns:a16="http://schemas.microsoft.com/office/drawing/2014/main" id="{E7464754-2E9F-72C5-0895-41E9704440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48081"/>
            <a:ext cx="8497655" cy="5391015"/>
          </a:xfrm>
          <a:prstGeom prst="rect">
            <a:avLst/>
          </a:prstGeom>
        </p:spPr>
      </p:pic>
      <p:pic>
        <p:nvPicPr>
          <p:cNvPr id="13" name="Afbeelding 12" descr="Afbeelding met gebouw, eigendom, raam, buitenshuis&#10;&#10;Automatisch gegenereerde beschrijving">
            <a:extLst>
              <a:ext uri="{FF2B5EF4-FFF2-40B4-BE49-F238E27FC236}">
                <a16:creationId xmlns:a16="http://schemas.microsoft.com/office/drawing/2014/main" id="{584F39D9-A5CB-727B-5B57-C045E4CB59A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30" y="1317136"/>
            <a:ext cx="7560651" cy="5047459"/>
          </a:xfrm>
          <a:prstGeom prst="rect">
            <a:avLst/>
          </a:prstGeom>
        </p:spPr>
      </p:pic>
      <p:pic>
        <p:nvPicPr>
          <p:cNvPr id="11" name="Afbeelding 10" descr="Afbeelding met grond, buitenshuis, Hondenras, hond&#10;&#10;Automatisch gegenereerde beschrijving">
            <a:extLst>
              <a:ext uri="{FF2B5EF4-FFF2-40B4-BE49-F238E27FC236}">
                <a16:creationId xmlns:a16="http://schemas.microsoft.com/office/drawing/2014/main" id="{E1266A06-428A-4955-2FF1-9EB1FA7772E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910" y="1423325"/>
            <a:ext cx="7876558" cy="5282588"/>
          </a:xfrm>
          <a:prstGeom prst="rect">
            <a:avLst/>
          </a:prstGeom>
        </p:spPr>
      </p:pic>
      <p:pic>
        <p:nvPicPr>
          <p:cNvPr id="15" name="Afbeelding 14" descr="Afbeelding met buitenshuis, hemel, winter, auto&#10;&#10;Automatisch gegenereerde beschrijving">
            <a:extLst>
              <a:ext uri="{FF2B5EF4-FFF2-40B4-BE49-F238E27FC236}">
                <a16:creationId xmlns:a16="http://schemas.microsoft.com/office/drawing/2014/main" id="{529D0A9F-9AD5-DCAD-0240-73D0D01A70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07" y="1617433"/>
            <a:ext cx="7962834" cy="5623697"/>
          </a:xfrm>
          <a:prstGeom prst="rect">
            <a:avLst/>
          </a:prstGeom>
        </p:spPr>
      </p:pic>
      <p:pic>
        <p:nvPicPr>
          <p:cNvPr id="3" name="Afbeelding 2" descr="Afbeelding met buitenshuis, gebouw, hemel, boom&#10;&#10;Automatisch gegenereerde beschrijving">
            <a:extLst>
              <a:ext uri="{FF2B5EF4-FFF2-40B4-BE49-F238E27FC236}">
                <a16:creationId xmlns:a16="http://schemas.microsoft.com/office/drawing/2014/main" id="{356A7F7C-70B4-C63D-649D-9A7C7E7AC60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381" y="2002047"/>
            <a:ext cx="7590710" cy="42697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915933"/>
      </p:ext>
    </p:extLst>
  </p:cSld>
  <p:clrMapOvr>
    <a:masterClrMapping/>
  </p:clrMapOvr>
  <p:transition spd="slow" advTm="26364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442D3F0-18D1-E6CE-AF3C-C1E51E948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61</a:t>
            </a:fld>
            <a:endParaRPr lang="nl-NL"/>
          </a:p>
        </p:txBody>
      </p:sp>
      <p:pic>
        <p:nvPicPr>
          <p:cNvPr id="4" name="Afbeelding 3" descr="Afbeelding met buitenshuis, gebouw, raam, thuis&#10;&#10;Automatisch gegenereerde beschrijving">
            <a:extLst>
              <a:ext uri="{FF2B5EF4-FFF2-40B4-BE49-F238E27FC236}">
                <a16:creationId xmlns:a16="http://schemas.microsoft.com/office/drawing/2014/main" id="{6EF92492-1A90-AB9D-7AAB-7710A2F0EC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20688"/>
            <a:ext cx="6168685" cy="462651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17C7A0BD-EEB4-81F0-17DC-00AE079F647D}"/>
              </a:ext>
            </a:extLst>
          </p:cNvPr>
          <p:cNvSpPr txBox="1"/>
          <p:nvPr/>
        </p:nvSpPr>
        <p:spPr>
          <a:xfrm>
            <a:off x="5220071" y="6002124"/>
            <a:ext cx="511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>
                <a:latin typeface="Book Antiqua" panose="02040602050305030304" pitchFamily="18" charset="0"/>
              </a:rPr>
              <a:t>B.Schagenstr</a:t>
            </a:r>
            <a:r>
              <a:rPr lang="nl-NL" sz="2800" b="1" dirty="0">
                <a:latin typeface="Book Antiqua" panose="02040602050305030304" pitchFamily="18" charset="0"/>
              </a:rPr>
              <a:t> 2&lt;&gt;8</a:t>
            </a:r>
            <a:endParaRPr lang="nl-NL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890716"/>
      </p:ext>
    </p:extLst>
  </p:cSld>
  <p:clrMapOvr>
    <a:masterClrMapping/>
  </p:clrMapOvr>
  <p:transition spd="slow" advTm="1836">
    <p:circl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01C1DA6-F7DA-A0DA-595D-7A48D85E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62</a:t>
            </a:fld>
            <a:endParaRPr lang="nl-NL"/>
          </a:p>
        </p:txBody>
      </p:sp>
      <p:pic>
        <p:nvPicPr>
          <p:cNvPr id="4" name="Afbeelding 3" descr="Afbeelding met buitenshuis, hemel, transport, boom&#10;&#10;Automatisch gegenereerde beschrijving">
            <a:extLst>
              <a:ext uri="{FF2B5EF4-FFF2-40B4-BE49-F238E27FC236}">
                <a16:creationId xmlns:a16="http://schemas.microsoft.com/office/drawing/2014/main" id="{B7124F50-C64A-9065-0CE9-51CEDB74D5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35955"/>
            <a:ext cx="3994747" cy="5805264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B957A0B6-B654-CECE-8805-7AAC18B89BD2}"/>
              </a:ext>
            </a:extLst>
          </p:cNvPr>
          <p:cNvSpPr txBox="1"/>
          <p:nvPr/>
        </p:nvSpPr>
        <p:spPr>
          <a:xfrm>
            <a:off x="5220071" y="6002124"/>
            <a:ext cx="5112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b="1" dirty="0" err="1">
                <a:latin typeface="Book Antiqua" panose="02040602050305030304" pitchFamily="18" charset="0"/>
              </a:rPr>
              <a:t>B.Schagenstr-</a:t>
            </a:r>
            <a:r>
              <a:rPr lang="nl-NL" sz="2800" dirty="0" err="1">
                <a:latin typeface="Book Antiqua" panose="02040602050305030304" pitchFamily="18" charset="0"/>
              </a:rPr>
              <a:t>Hornstr</a:t>
            </a:r>
            <a:endParaRPr lang="nl-NL" sz="2800" dirty="0">
              <a:latin typeface="Book Antiqua" panose="02040602050305030304" pitchFamily="18" charset="0"/>
            </a:endParaRPr>
          </a:p>
        </p:txBody>
      </p:sp>
      <p:pic>
        <p:nvPicPr>
          <p:cNvPr id="7" name="Afbeelding 6" descr="Afbeelding met buitenshuis, gebouw, huis, hemel&#10;&#10;Automatisch gegenereerde beschrijving">
            <a:extLst>
              <a:ext uri="{FF2B5EF4-FFF2-40B4-BE49-F238E27FC236}">
                <a16:creationId xmlns:a16="http://schemas.microsoft.com/office/drawing/2014/main" id="{0E85A4F5-9CAB-3B45-E9BC-D5D76CE803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124744"/>
            <a:ext cx="7132284" cy="40119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32512117"/>
      </p:ext>
    </p:extLst>
  </p:cSld>
  <p:clrMapOvr>
    <a:masterClrMapping/>
  </p:clrMapOvr>
  <p:transition spd="slow" advTm="669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180FA8F0-F9DB-056C-B9BE-3F676F721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63</a:t>
            </a:fld>
            <a:endParaRPr lang="nl-NL"/>
          </a:p>
        </p:txBody>
      </p:sp>
      <p:pic>
        <p:nvPicPr>
          <p:cNvPr id="4" name="Afbeelding 3" descr="Afbeelding met wolk, buitenshuis, hemel, grond&#10;&#10;Automatisch gegenereerde beschrijving">
            <a:extLst>
              <a:ext uri="{FF2B5EF4-FFF2-40B4-BE49-F238E27FC236}">
                <a16:creationId xmlns:a16="http://schemas.microsoft.com/office/drawing/2014/main" id="{3C29182F-A0C8-8D88-D7FE-2AEEABA792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5940152" cy="4455114"/>
          </a:xfrm>
          <a:prstGeom prst="rect">
            <a:avLst/>
          </a:prstGeom>
        </p:spPr>
      </p:pic>
      <p:pic>
        <p:nvPicPr>
          <p:cNvPr id="6" name="Afbeelding 5" descr="Afbeelding met buitenshuis, hemel, kleding, gras&#10;&#10;Automatisch gegenereerde beschrijving">
            <a:extLst>
              <a:ext uri="{FF2B5EF4-FFF2-40B4-BE49-F238E27FC236}">
                <a16:creationId xmlns:a16="http://schemas.microsoft.com/office/drawing/2014/main" id="{64FF4189-C7DC-AB61-2130-4C0A005ADD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620688"/>
            <a:ext cx="6948264" cy="5211198"/>
          </a:xfrm>
          <a:prstGeom prst="rect">
            <a:avLst/>
          </a:prstGeom>
        </p:spPr>
      </p:pic>
      <p:pic>
        <p:nvPicPr>
          <p:cNvPr id="8" name="Afbeelding 7" descr="Afbeelding met buitenshuis, hemel, transport, boom&#10;&#10;Automatisch gegenereerde beschrijving">
            <a:extLst>
              <a:ext uri="{FF2B5EF4-FFF2-40B4-BE49-F238E27FC236}">
                <a16:creationId xmlns:a16="http://schemas.microsoft.com/office/drawing/2014/main" id="{87289C67-8556-1448-9954-84CE8D7469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44" y="1130602"/>
            <a:ext cx="5129856" cy="3847392"/>
          </a:xfrm>
          <a:prstGeom prst="rect">
            <a:avLst/>
          </a:prstGeom>
        </p:spPr>
      </p:pic>
      <p:pic>
        <p:nvPicPr>
          <p:cNvPr id="10" name="Afbeelding 9" descr="Afbeelding met buitenshuis, hemel, gebouw, grond&#10;&#10;Automatisch gegenereerde beschrijving">
            <a:extLst>
              <a:ext uri="{FF2B5EF4-FFF2-40B4-BE49-F238E27FC236}">
                <a16:creationId xmlns:a16="http://schemas.microsoft.com/office/drawing/2014/main" id="{B11C1ABB-344A-8A74-B45E-54BFEAE824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672" y="1880006"/>
            <a:ext cx="5129856" cy="384739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AC8C4605-7DF2-C636-645E-7CB1FCE4C154}"/>
              </a:ext>
            </a:extLst>
          </p:cNvPr>
          <p:cNvSpPr txBox="1"/>
          <p:nvPr/>
        </p:nvSpPr>
        <p:spPr>
          <a:xfrm>
            <a:off x="6758881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 err="1">
                <a:latin typeface="Book Antiqua" panose="02040602050305030304" pitchFamily="18" charset="0"/>
              </a:rPr>
              <a:t>Hornstr</a:t>
            </a:r>
            <a:endParaRPr lang="nl-NL" sz="2800" dirty="0">
              <a:latin typeface="Book Antiqua" panose="02040602050305030304" pitchFamily="18" charset="0"/>
            </a:endParaRPr>
          </a:p>
        </p:txBody>
      </p:sp>
      <p:pic>
        <p:nvPicPr>
          <p:cNvPr id="7" name="Afbeelding 6" descr="Afbeelding met buitenshuis, tekst, hemel, boom&#10;&#10;Automatisch gegenereerde beschrijving">
            <a:extLst>
              <a:ext uri="{FF2B5EF4-FFF2-40B4-BE49-F238E27FC236}">
                <a16:creationId xmlns:a16="http://schemas.microsoft.com/office/drawing/2014/main" id="{3E5EEBA1-C913-4922-7E4A-79F29CC0489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03" y="996104"/>
            <a:ext cx="7004269" cy="3939902"/>
          </a:xfrm>
          <a:prstGeom prst="rect">
            <a:avLst/>
          </a:prstGeom>
        </p:spPr>
      </p:pic>
      <p:pic>
        <p:nvPicPr>
          <p:cNvPr id="11" name="Afbeelding 10" descr="Afbeelding met buitenshuis, hemel, boom, weg&#10;&#10;Automatisch gegenereerde beschrijving">
            <a:extLst>
              <a:ext uri="{FF2B5EF4-FFF2-40B4-BE49-F238E27FC236}">
                <a16:creationId xmlns:a16="http://schemas.microsoft.com/office/drawing/2014/main" id="{C0EBD2BB-9103-09AF-D19A-EE9EC6CE184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479" y="1619148"/>
            <a:ext cx="7791957" cy="438297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05538379"/>
      </p:ext>
    </p:extLst>
  </p:cSld>
  <p:clrMapOvr>
    <a:masterClrMapping/>
  </p:clrMapOvr>
  <p:transition spd="slow" advTm="18445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8B480BC5-A981-42F0-ED37-DFC9B3441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64</a:t>
            </a:fld>
            <a:endParaRPr lang="nl-NL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632D313-7FF3-AC5F-06A8-CFDF3AE1E758}"/>
              </a:ext>
            </a:extLst>
          </p:cNvPr>
          <p:cNvSpPr txBox="1"/>
          <p:nvPr/>
        </p:nvSpPr>
        <p:spPr>
          <a:xfrm>
            <a:off x="755096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‘t </a:t>
            </a:r>
            <a:r>
              <a:rPr lang="nl-NL" sz="2800" dirty="0" err="1">
                <a:latin typeface="Book Antiqua" panose="02040602050305030304" pitchFamily="18" charset="0"/>
              </a:rPr>
              <a:t>Venje</a:t>
            </a:r>
            <a:endParaRPr lang="nl-NL" sz="2800" dirty="0">
              <a:latin typeface="Book Antiqua" panose="02040602050305030304" pitchFamily="18" charset="0"/>
            </a:endParaRPr>
          </a:p>
        </p:txBody>
      </p:sp>
      <p:pic>
        <p:nvPicPr>
          <p:cNvPr id="5" name="Afbeelding 4" descr="Afbeelding met Fotopapier, boom, buitenshuis&#10;&#10;Automatisch gegenereerde beschrijving">
            <a:extLst>
              <a:ext uri="{FF2B5EF4-FFF2-40B4-BE49-F238E27FC236}">
                <a16:creationId xmlns:a16="http://schemas.microsoft.com/office/drawing/2014/main" id="{F5FCCD65-6850-D9AF-317A-FD8450BB0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1548" y="228600"/>
            <a:ext cx="6600825" cy="6400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74789971"/>
      </p:ext>
    </p:extLst>
  </p:cSld>
  <p:clrMapOvr>
    <a:masterClrMapping/>
  </p:clrMapOvr>
  <p:transition spd="slow" advTm="5536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D1D3BB44-66FF-6D01-CD70-818962D19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65</a:t>
            </a:fld>
            <a:endParaRPr lang="nl-NL"/>
          </a:p>
        </p:txBody>
      </p:sp>
      <p:pic>
        <p:nvPicPr>
          <p:cNvPr id="4" name="Afbeelding 3" descr="Afbeelding met buitenshuis, hemel, wolk, boom&#10;&#10;Automatisch gegenereerde beschrijving">
            <a:extLst>
              <a:ext uri="{FF2B5EF4-FFF2-40B4-BE49-F238E27FC236}">
                <a16:creationId xmlns:a16="http://schemas.microsoft.com/office/drawing/2014/main" id="{66EE7BEF-114B-0A2D-B919-C9D6B622FA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51" y="702906"/>
            <a:ext cx="6588224" cy="370587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6D57989-2EBF-75D6-3FE9-E57D2FCC4ADA}"/>
              </a:ext>
            </a:extLst>
          </p:cNvPr>
          <p:cNvSpPr txBox="1"/>
          <p:nvPr/>
        </p:nvSpPr>
        <p:spPr>
          <a:xfrm>
            <a:off x="7550969" y="6002124"/>
            <a:ext cx="3573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latin typeface="Book Antiqua" panose="02040602050305030304" pitchFamily="18" charset="0"/>
              </a:rPr>
              <a:t>‘t </a:t>
            </a:r>
            <a:r>
              <a:rPr lang="nl-NL" sz="2800" dirty="0" err="1">
                <a:latin typeface="Book Antiqua" panose="02040602050305030304" pitchFamily="18" charset="0"/>
              </a:rPr>
              <a:t>Venje</a:t>
            </a:r>
            <a:endParaRPr lang="nl-NL" sz="2800" dirty="0">
              <a:latin typeface="Book Antiqua" panose="02040602050305030304" pitchFamily="18" charset="0"/>
            </a:endParaRPr>
          </a:p>
        </p:txBody>
      </p:sp>
      <p:pic>
        <p:nvPicPr>
          <p:cNvPr id="6" name="Afbeelding 5" descr="Afbeelding met buitenshuis, hemel, boom, plant&#10;&#10;Automatisch gegenereerde beschrijving">
            <a:extLst>
              <a:ext uri="{FF2B5EF4-FFF2-40B4-BE49-F238E27FC236}">
                <a16:creationId xmlns:a16="http://schemas.microsoft.com/office/drawing/2014/main" id="{FC464C91-5608-C512-91AB-8651C47DA9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725250"/>
            <a:ext cx="6372200" cy="3584363"/>
          </a:xfrm>
          <a:prstGeom prst="rect">
            <a:avLst/>
          </a:prstGeom>
        </p:spPr>
      </p:pic>
      <p:pic>
        <p:nvPicPr>
          <p:cNvPr id="8" name="Afbeelding 7" descr="Afbeelding met buitenshuis, tekst, hemel, Landvoertuig&#10;&#10;Automatisch gegenereerde beschrijving">
            <a:extLst>
              <a:ext uri="{FF2B5EF4-FFF2-40B4-BE49-F238E27FC236}">
                <a16:creationId xmlns:a16="http://schemas.microsoft.com/office/drawing/2014/main" id="{1FD792B9-C513-DB41-AAA9-4559551DBC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66005"/>
            <a:ext cx="7380312" cy="415142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0733742"/>
      </p:ext>
    </p:extLst>
  </p:cSld>
  <p:clrMapOvr>
    <a:masterClrMapping/>
  </p:clrMapOvr>
  <p:transition spd="slow" advTm="8481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A0BDA8CF-B8F0-ADF2-7691-269CF3CF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6F9C1-7D79-41B3-9370-943EBB3BCAA6}" type="slidenum">
              <a:rPr lang="nl-NL" smtClean="0"/>
              <a:pPr/>
              <a:t>66</a:t>
            </a:fld>
            <a:endParaRPr lang="nl-NL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67291D9A-FE25-9003-9B34-FD8DC09780FC}"/>
              </a:ext>
            </a:extLst>
          </p:cNvPr>
          <p:cNvSpPr/>
          <p:nvPr/>
        </p:nvSpPr>
        <p:spPr>
          <a:xfrm>
            <a:off x="2185729" y="1752961"/>
            <a:ext cx="5040560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nl-NL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Dit was</a:t>
            </a:r>
          </a:p>
          <a:p>
            <a:r>
              <a:rPr lang="nl-NL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ca 100 jaar</a:t>
            </a:r>
          </a:p>
          <a:p>
            <a:r>
              <a:rPr lang="nl-NL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         Oterleek</a:t>
            </a:r>
          </a:p>
          <a:p>
            <a:r>
              <a:rPr lang="nl-NL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7167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6" dur="17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9|3.1|3.2|2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3.1|3.5|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8|3|2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8|2.4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2|2|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8|2.5|2.7|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7|2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6|2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|2.6|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3|3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2|2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5|3.6|3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3.4|3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2|2.5|2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|2.6|2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3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9|3.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4|2.5|2.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3.2|2.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2.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2.6|3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6|2.9|2.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3|2.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2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3.5|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7|2.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2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3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7|2.4|2.7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2.9|3.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2.5|3.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2.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.8|2.5|2.7|2.8|2.9|3|3.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9|3.2|3.6|3.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9"/>
</p:tagLst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0</TotalTime>
  <Words>309</Words>
  <Application>Microsoft Office PowerPoint</Application>
  <PresentationFormat>Diavoorstelling (4:3)</PresentationFormat>
  <Paragraphs>141</Paragraphs>
  <Slides>66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66</vt:i4>
      </vt:variant>
    </vt:vector>
  </HeadingPairs>
  <TitlesOfParts>
    <vt:vector size="67" baseType="lpstr">
      <vt:lpstr>Office-thema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weri</dc:creator>
  <cp:lastModifiedBy>Weri van der Meer</cp:lastModifiedBy>
  <cp:revision>226</cp:revision>
  <dcterms:created xsi:type="dcterms:W3CDTF">2012-08-26T13:15:06Z</dcterms:created>
  <dcterms:modified xsi:type="dcterms:W3CDTF">2025-02-03T13:34:28Z</dcterms:modified>
</cp:coreProperties>
</file>